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3061" r:id="rId2"/>
    <p:sldId id="3084" r:id="rId3"/>
    <p:sldId id="3085" r:id="rId4"/>
    <p:sldId id="3086" r:id="rId5"/>
    <p:sldId id="3087" r:id="rId6"/>
    <p:sldId id="3088" r:id="rId7"/>
    <p:sldId id="3089" r:id="rId8"/>
    <p:sldId id="3090" r:id="rId9"/>
    <p:sldId id="3091" r:id="rId10"/>
    <p:sldId id="3092" r:id="rId11"/>
    <p:sldId id="3093" r:id="rId12"/>
    <p:sldId id="3094" r:id="rId13"/>
    <p:sldId id="3095" r:id="rId14"/>
    <p:sldId id="3096" r:id="rId15"/>
    <p:sldId id="3097" r:id="rId16"/>
    <p:sldId id="3098" r:id="rId17"/>
    <p:sldId id="3099" r:id="rId18"/>
    <p:sldId id="3100" r:id="rId19"/>
    <p:sldId id="3101" r:id="rId20"/>
    <p:sldId id="3102" r:id="rId21"/>
    <p:sldId id="3103" r:id="rId22"/>
    <p:sldId id="308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B2CC"/>
    <a:srgbClr val="BC3A8B"/>
    <a:srgbClr val="A91D7F"/>
    <a:srgbClr val="C3172B"/>
    <a:srgbClr val="E62E18"/>
    <a:srgbClr val="C84E97"/>
    <a:srgbClr val="66C3C3"/>
    <a:srgbClr val="C0E2E7"/>
    <a:srgbClr val="CBE8ED"/>
    <a:srgbClr val="F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9" autoAdjust="0"/>
    <p:restoredTop sz="95317" autoAdjust="0"/>
  </p:normalViewPr>
  <p:slideViewPr>
    <p:cSldViewPr>
      <p:cViewPr varScale="1">
        <p:scale>
          <a:sx n="80" d="100"/>
          <a:sy n="80" d="100"/>
        </p:scale>
        <p:origin x="523" y="53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08-4AAB-BBE3-E409B0AD66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08-4AAB-BBE3-E409B0AD66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08-4AAB-BBE3-E409B0AD66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08-4AAB-BBE3-E409B0AD66E7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8A08-4AAB-BBE3-E409B0AD6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A3-42C1-8E28-D2378A042B8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A3-42C1-8E28-D2378A042B8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7A3-42C1-8E28-D2378A042B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A3-42C1-8E28-D2378A042B89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7A3-42C1-8E28-D2378A042B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0A-4518-972D-CA6EE4D6911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0A-4518-972D-CA6EE4D69113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C0A-4518-972D-CA6EE4D691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C0A-4518-972D-CA6EE4D69113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6C0A-4518-972D-CA6EE4D69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38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62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55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905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44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24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35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654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572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91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5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08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756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396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82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9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9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548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636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511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04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56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16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53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4" y="-8929"/>
            <a:ext cx="12858044" cy="723934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-4242538" y="-2940991"/>
            <a:ext cx="12835136" cy="12835136"/>
          </a:xfrm>
          <a:prstGeom prst="diamond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954593" y="2133873"/>
            <a:ext cx="60098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 and the United </a:t>
            </a:r>
            <a:r>
              <a:rPr lang="en-US" altLang="zh-CN" sz="6600" cap="all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States business</a:t>
            </a:r>
            <a:endParaRPr lang="zh-CN" altLang="en-US" sz="72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54593" y="3650229"/>
            <a:ext cx="6838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欧美商务简约</a:t>
            </a:r>
            <a:r>
              <a:rPr lang="en-US" altLang="zh-CN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zh-CN" altLang="en-US" sz="36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252911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第一</a:t>
            </a: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10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3028162" y="-8132117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9073019" y="2759076"/>
            <a:ext cx="10377688" cy="10377688"/>
          </a:xfrm>
          <a:prstGeom prst="diamond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-1785090" y="5298133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7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4" grpId="0"/>
      <p:bldP spid="4" grpId="1"/>
      <p:bldP spid="7" grpId="0"/>
      <p:bldP spid="7" grpId="1"/>
      <p:bldP spid="9" grpId="0" animBg="1"/>
      <p:bldP spid="16" grpId="0" animBg="1"/>
      <p:bldP spid="17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2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613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13314" y="1206966"/>
            <a:ext cx="4815147" cy="1583301"/>
            <a:chOff x="2585937" y="554108"/>
            <a:chExt cx="3423588" cy="1126126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。</a:t>
              </a: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2585937" y="554108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4909111" y="3092841"/>
              <a:ext cx="3597678" cy="1276359"/>
              <a:chOff x="4909111" y="3045216"/>
              <a:chExt cx="3597678" cy="1276359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4909111" y="3287389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4909112" y="3045216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968253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965780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974393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965779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4054801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5"/>
          <p:cNvSpPr/>
          <p:nvPr/>
        </p:nvSpPr>
        <p:spPr>
          <a:xfrm>
            <a:off x="6906656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9671425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065448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45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31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04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374" y="0"/>
            <a:ext cx="6429023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565405" y="1542326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812800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2" name="文本框 13"/>
          <p:cNvSpPr txBox="1">
            <a:spLocks noChangeArrowheads="1"/>
          </p:cNvSpPr>
          <p:nvPr/>
        </p:nvSpPr>
        <p:spPr bwMode="auto">
          <a:xfrm>
            <a:off x="230824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812800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6" name="文本框 13"/>
          <p:cNvSpPr txBox="1">
            <a:spLocks noChangeArrowheads="1"/>
          </p:cNvSpPr>
          <p:nvPr/>
        </p:nvSpPr>
        <p:spPr bwMode="auto">
          <a:xfrm>
            <a:off x="230824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8705516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870551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8705516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0" name="文本框 13"/>
          <p:cNvSpPr txBox="1">
            <a:spLocks noChangeArrowheads="1"/>
          </p:cNvSpPr>
          <p:nvPr/>
        </p:nvSpPr>
        <p:spPr bwMode="auto">
          <a:xfrm>
            <a:off x="870551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3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5379916" y="2362473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5595556" y="241097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3465638" y="3355928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6441443" y="340385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5379916" y="4290976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5595556" y="433947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3465638" y="5284431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6441443" y="533235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4269135" y="1060917"/>
            <a:ext cx="1679574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6294152" y="1060918"/>
            <a:ext cx="3170810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52341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/>
      <p:bldP spid="19" grpId="0" animBg="1"/>
      <p:bldP spid="38" grpId="0"/>
      <p:bldP spid="12" grpId="0" animBg="1"/>
      <p:bldP spid="20" grpId="0"/>
      <p:bldP spid="21" grpId="0" animBg="1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5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4" y="-8929"/>
            <a:ext cx="12858044" cy="723934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-4242538" y="-2940991"/>
            <a:ext cx="12835136" cy="12835136"/>
          </a:xfrm>
          <a:prstGeom prst="diamond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954593" y="2133873"/>
            <a:ext cx="60098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 and the United </a:t>
            </a:r>
            <a:r>
              <a:rPr lang="en-US" altLang="zh-CN" sz="6600" cap="all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States business</a:t>
            </a:r>
            <a:endParaRPr lang="zh-CN" altLang="en-US" sz="72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54593" y="3650229"/>
            <a:ext cx="6838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954593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</a:p>
        </p:txBody>
      </p:sp>
      <p:sp>
        <p:nvSpPr>
          <p:cNvPr id="16" name="菱形 15"/>
          <p:cNvSpPr/>
          <p:nvPr/>
        </p:nvSpPr>
        <p:spPr>
          <a:xfrm>
            <a:off x="3028162" y="-8132117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9073019" y="2759076"/>
            <a:ext cx="10377688" cy="10377688"/>
          </a:xfrm>
          <a:prstGeom prst="diamond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813907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Report Person: 1ppt.com</a:t>
            </a:r>
            <a:endParaRPr lang="zh-CN" altLang="en-US" sz="10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-1785090" y="5298133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4" grpId="0"/>
      <p:bldP spid="4" grpId="1"/>
      <p:bldP spid="7" grpId="0"/>
      <p:bldP spid="7" grpId="1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9509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52319"/>
            <a:ext cx="7941543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2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3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7148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9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第一PPT，www.1ppt.com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0000"/>
      </a:accent1>
      <a:accent2>
        <a:srgbClr val="3A3838"/>
      </a:accent2>
      <a:accent3>
        <a:srgbClr val="B30000"/>
      </a:accent3>
      <a:accent4>
        <a:srgbClr val="3A3838"/>
      </a:accent4>
      <a:accent5>
        <a:srgbClr val="B30000"/>
      </a:accent5>
      <a:accent6>
        <a:srgbClr val="3A3838"/>
      </a:accent6>
      <a:hlink>
        <a:srgbClr val="B30000"/>
      </a:hlink>
      <a:folHlink>
        <a:srgbClr val="3A3838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3162</Words>
  <Application>Microsoft Office PowerPoint</Application>
  <PresentationFormat>自定义</PresentationFormat>
  <Paragraphs>277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欧美建筑</dc:title>
  <dc:creator/>
  <cp:keywords>www.1ppt.com</cp:keywords>
  <dc:description>www.1ppt.com</dc:description>
  <cp:lastModifiedBy/>
  <cp:revision>1</cp:revision>
  <dcterms:created xsi:type="dcterms:W3CDTF">2016-12-22T15:35:11Z</dcterms:created>
  <dcterms:modified xsi:type="dcterms:W3CDTF">2018-12-23T02:34:52Z</dcterms:modified>
</cp:coreProperties>
</file>