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6" r:id="rId3"/>
    <p:sldId id="257" r:id="rId4"/>
    <p:sldId id="258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6" r:id="rId19"/>
    <p:sldId id="277" r:id="rId20"/>
    <p:sldId id="278" r:id="rId21"/>
    <p:sldId id="280" r:id="rId22"/>
    <p:sldId id="281" r:id="rId23"/>
    <p:sldId id="282" r:id="rId24"/>
    <p:sldId id="283" r:id="rId25"/>
    <p:sldId id="284" r:id="rId26"/>
    <p:sldId id="285" r:id="rId27"/>
    <p:sldId id="286" r:id="rId28"/>
  </p:sldIdLst>
  <p:sldSz cx="11522075" cy="6480175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50">
          <p15:clr>
            <a:srgbClr val="A4A3A4"/>
          </p15:clr>
        </p15:guide>
        <p15:guide id="2" pos="370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3D22C"/>
    <a:srgbClr val="009644"/>
    <a:srgbClr val="FFFF00"/>
    <a:srgbClr val="003366"/>
    <a:srgbClr val="006666"/>
    <a:srgbClr val="009999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50" autoAdjust="0"/>
    <p:restoredTop sz="94660"/>
  </p:normalViewPr>
  <p:slideViewPr>
    <p:cSldViewPr>
      <p:cViewPr varScale="1">
        <p:scale>
          <a:sx n="86" d="100"/>
          <a:sy n="86" d="100"/>
        </p:scale>
        <p:origin x="787" y="48"/>
      </p:cViewPr>
      <p:guideLst>
        <p:guide orient="horz" pos="1950"/>
        <p:guide pos="370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6" d="100"/>
        <a:sy n="9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D6C658E6-7E56-4448-847D-C78FE3C89BA5}" type="datetime1">
              <a:rPr lang="zh-CN" altLang="en-US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3072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zh-CN" altLang="zh-CN"/>
              <a:t>单击此处编辑母版文本样式</a:t>
            </a:r>
          </a:p>
          <a:p>
            <a:pPr>
              <a:defRPr/>
            </a:pPr>
            <a:r>
              <a:rPr lang="zh-CN" altLang="zh-CN"/>
              <a:t>第二级</a:t>
            </a:r>
          </a:p>
          <a:p>
            <a:pPr>
              <a:defRPr/>
            </a:pPr>
            <a:r>
              <a:rPr lang="zh-CN" altLang="zh-CN"/>
              <a:t>第三级</a:t>
            </a:r>
          </a:p>
          <a:p>
            <a:pPr>
              <a:defRPr/>
            </a:pPr>
            <a:r>
              <a:rPr lang="zh-CN" altLang="zh-CN"/>
              <a:t>第四级</a:t>
            </a:r>
          </a:p>
          <a:p>
            <a:pPr>
              <a:defRPr/>
            </a:pPr>
            <a:r>
              <a:rPr lang="zh-CN" altLang="zh-CN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fld id="{263C0EA5-1674-44AA-98F4-0B8632608C0D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16125615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8925761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10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228336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11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5965442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12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6649737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13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2192436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14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5565602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15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9384078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16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5820793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17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3444172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18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5678304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19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94747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160437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20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0503486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21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0655882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22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4353831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23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1094663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24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2648141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25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9399282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26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4077431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5709951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5517194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6380605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671451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7972955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733597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pPr>
                <a:defRPr/>
              </a:pPr>
              <a:t>2018/12/23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pPr>
                <a:defRPr/>
              </a:pPr>
              <a:t>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140359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600" y="2012950"/>
            <a:ext cx="9794875" cy="13890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788" y="3671888"/>
            <a:ext cx="8064500" cy="16557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C27A6-8F23-4FD8-99D7-65F7BBD77BC3}" type="datetime1">
              <a:rPr lang="zh-CN" altLang="en-US"/>
              <a:pPr>
                <a:defRPr/>
              </a:pPr>
              <a:t>2018/12/23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43AAE-E914-4D6E-82C6-52CCDABA656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886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C98B9-F30A-43E7-8310-29E7B4EA1B20}" type="datetime1">
              <a:rPr lang="zh-CN" altLang="en-US"/>
              <a:pPr>
                <a:defRPr/>
              </a:pPr>
              <a:t>2018/12/23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4FA9BF-A75D-40F2-915E-7E53601D1A9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283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425" y="260350"/>
            <a:ext cx="2592388" cy="55276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260350"/>
            <a:ext cx="7624762" cy="55276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0A36D0-F4F2-402F-AC73-62A5674D78B8}" type="datetime1">
              <a:rPr lang="zh-CN" altLang="en-US"/>
              <a:pPr>
                <a:defRPr/>
              </a:pPr>
              <a:t>2018/12/23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14939-9E2C-47E5-9263-1231A4E4625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80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600" y="2012950"/>
            <a:ext cx="9794875" cy="13890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788" y="3671888"/>
            <a:ext cx="8064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1994082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263" y="1511300"/>
            <a:ext cx="10369550" cy="4276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2670222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64154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511300"/>
            <a:ext cx="5108575" cy="4276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38" y="1511300"/>
            <a:ext cx="5108575" cy="4276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095944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0801498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183560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6338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874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10073-6372-4B60-ABCF-B0FB766B9143}" type="datetime1">
              <a:rPr lang="zh-CN" altLang="en-US"/>
              <a:pPr>
                <a:defRPr/>
              </a:pPr>
              <a:t>2018/12/23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0B86D6-F644-46D9-B240-283A71D9DF2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0679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714534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1511300"/>
            <a:ext cx="10369550" cy="4276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2849275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425" y="258763"/>
            <a:ext cx="2592388" cy="552926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258763"/>
            <a:ext cx="7624762" cy="55292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67003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F8831-4434-4086-897F-9BEFD9530672}" type="datetime1">
              <a:rPr lang="zh-CN" altLang="en-US"/>
              <a:pPr>
                <a:defRPr/>
              </a:pPr>
              <a:t>2018/12/23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686D1-1603-4F8B-8A89-73F8324AE0A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536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38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AFB2E-5CEE-4C30-9CEC-58FE22F39B9F}" type="datetime1">
              <a:rPr lang="zh-CN" altLang="en-US"/>
              <a:pPr>
                <a:defRPr/>
              </a:pPr>
              <a:t>2018/12/23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A2F4A7-A49D-4C0E-83DD-DC3F3EF637B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91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07FC1-7E64-4732-8680-F7913E879297}" type="datetime1">
              <a:rPr lang="zh-CN" altLang="en-US"/>
              <a:pPr>
                <a:defRPr/>
              </a:pPr>
              <a:t>2018/12/23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F1731E-2C35-4ABE-93B7-6280655B3DF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650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437DE-4AB6-4F9B-A67F-5EB974A17ECE}" type="datetime1">
              <a:rPr lang="zh-CN" altLang="en-US"/>
              <a:pPr>
                <a:defRPr/>
              </a:pPr>
              <a:t>2018/12/23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89122-D454-44DD-8876-AF37DFCCE25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186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7F64C-3CA1-4855-8E96-9C137AAEEC0E}" type="datetime1">
              <a:rPr lang="zh-CN" altLang="en-US"/>
              <a:pPr>
                <a:defRPr/>
              </a:pPr>
              <a:t>2018/12/23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84DA0-8AA7-4CD3-9300-768E6F33A72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498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694B1-1EDF-4F7A-BB60-DA96EB62C411}" type="datetime1">
              <a:rPr lang="zh-CN" altLang="en-US"/>
              <a:pPr>
                <a:defRPr/>
              </a:pPr>
              <a:t>2018/12/23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06828-DEBA-4A58-92B0-9E71CFFF090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971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7ADE9-2B66-40B8-BBD1-C7EB35F8CD28}" type="datetime1">
              <a:rPr lang="zh-CN" altLang="en-US"/>
              <a:pPr>
                <a:defRPr/>
              </a:pPr>
              <a:t>2018/12/23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00C6BB-7B01-4653-BA32-48C794CF571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398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76263" y="260350"/>
            <a:ext cx="103695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11300"/>
            <a:ext cx="1036955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76263" y="6007100"/>
            <a:ext cx="2687637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1C8FF41-EB22-461F-83E4-41290ED80FFA}" type="datetime1">
              <a:rPr lang="zh-CN" altLang="en-US"/>
              <a:pPr>
                <a:defRPr/>
              </a:pPr>
              <a:t>2018/12/23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37000" y="6007100"/>
            <a:ext cx="3648075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8175" y="6007100"/>
            <a:ext cx="2687638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8666644-0FDC-40B4-893D-1B61E5F6F34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6335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20907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5479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30051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441325" indent="-441325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1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955675" indent="-366713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6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471613" indent="-293688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1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2058988" indent="-293688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647950" indent="-293688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31051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35623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40195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44767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Box 5"/>
          <p:cNvSpPr>
            <a:spLocks noChangeArrowheads="1"/>
          </p:cNvSpPr>
          <p:nvPr/>
        </p:nvSpPr>
        <p:spPr bwMode="auto">
          <a:xfrm>
            <a:off x="1978025" y="1727200"/>
            <a:ext cx="4929188" cy="219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13800" b="1" dirty="0">
                <a:solidFill>
                  <a:schemeClr val="accent6"/>
                </a:solidFill>
                <a:latin typeface="Brownwood NF" charset="0"/>
                <a:ea typeface="方正兰亭粗黑_GBK" pitchFamily="2" charset="-122"/>
                <a:sym typeface="DINEngschriftStd" pitchFamily="2" charset="0"/>
              </a:rPr>
              <a:t>201X</a:t>
            </a:r>
          </a:p>
        </p:txBody>
      </p:sp>
      <p:sp>
        <p:nvSpPr>
          <p:cNvPr id="4101" name="TextBox 6"/>
          <p:cNvSpPr>
            <a:spLocks noChangeArrowheads="1"/>
          </p:cNvSpPr>
          <p:nvPr/>
        </p:nvSpPr>
        <p:spPr bwMode="auto">
          <a:xfrm>
            <a:off x="6243638" y="2192338"/>
            <a:ext cx="326243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zh-CN" altLang="en-US" sz="4000" b="1" dirty="0">
                <a:solidFill>
                  <a:schemeClr val="accent4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工作汇报年中</a:t>
            </a:r>
            <a:endParaRPr lang="en-US" altLang="zh-CN" sz="4000" b="1" dirty="0">
              <a:solidFill>
                <a:schemeClr val="accent4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zh-CN" altLang="en-US" sz="4000" b="1" dirty="0">
                <a:solidFill>
                  <a:schemeClr val="accent4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总结</a:t>
            </a:r>
            <a:r>
              <a:rPr lang="en-US" altLang="zh-CN" sz="4000" b="1" dirty="0">
                <a:solidFill>
                  <a:schemeClr val="accent4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4000" b="1" dirty="0">
                <a:solidFill>
                  <a:schemeClr val="accent4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</a:t>
            </a:r>
          </a:p>
        </p:txBody>
      </p:sp>
      <p:sp>
        <p:nvSpPr>
          <p:cNvPr id="4103" name="Rectangle 20"/>
          <p:cNvSpPr>
            <a:spLocks noChangeArrowheads="1"/>
          </p:cNvSpPr>
          <p:nvPr/>
        </p:nvSpPr>
        <p:spPr bwMode="auto">
          <a:xfrm>
            <a:off x="2070100" y="3867150"/>
            <a:ext cx="73406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600" dirty="0">
                <a:solidFill>
                  <a:schemeClr val="accent6"/>
                </a:solidFill>
                <a:latin typeface="微软雅黑" pitchFamily="34" charset="-122"/>
                <a:sym typeface="宋体" pitchFamily="2" charset="-122"/>
              </a:rPr>
              <a:t>PRESENTATION TEMPELETE TITLE</a:t>
            </a:r>
          </a:p>
        </p:txBody>
      </p:sp>
      <p:grpSp>
        <p:nvGrpSpPr>
          <p:cNvPr id="2053" name="Group 8"/>
          <p:cNvGrpSpPr>
            <a:grpSpLocks/>
          </p:cNvGrpSpPr>
          <p:nvPr/>
        </p:nvGrpSpPr>
        <p:grpSpPr bwMode="auto">
          <a:xfrm>
            <a:off x="3581400" y="4486275"/>
            <a:ext cx="4319588" cy="338138"/>
            <a:chOff x="0" y="0"/>
            <a:chExt cx="6804" cy="532"/>
          </a:xfrm>
        </p:grpSpPr>
        <p:sp>
          <p:nvSpPr>
            <p:cNvPr id="2059" name="直接连接符 15"/>
            <p:cNvSpPr>
              <a:spLocks noChangeShapeType="1"/>
            </p:cNvSpPr>
            <p:nvPr/>
          </p:nvSpPr>
          <p:spPr bwMode="auto">
            <a:xfrm>
              <a:off x="0" y="0"/>
              <a:ext cx="0" cy="502"/>
            </a:xfrm>
            <a:prstGeom prst="line">
              <a:avLst/>
            </a:prstGeom>
            <a:noFill/>
            <a:ln w="9525">
              <a:solidFill>
                <a:srgbClr val="73D22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2060" name="直接连接符 16"/>
            <p:cNvSpPr>
              <a:spLocks noChangeShapeType="1"/>
            </p:cNvSpPr>
            <p:nvPr/>
          </p:nvSpPr>
          <p:spPr bwMode="auto">
            <a:xfrm>
              <a:off x="1700" y="0"/>
              <a:ext cx="3" cy="502"/>
            </a:xfrm>
            <a:prstGeom prst="line">
              <a:avLst/>
            </a:prstGeom>
            <a:noFill/>
            <a:ln w="9525">
              <a:solidFill>
                <a:srgbClr val="73D22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2061" name="直接连接符 17"/>
            <p:cNvSpPr>
              <a:spLocks noChangeShapeType="1"/>
            </p:cNvSpPr>
            <p:nvPr/>
          </p:nvSpPr>
          <p:spPr bwMode="auto">
            <a:xfrm>
              <a:off x="3453" y="0"/>
              <a:ext cx="0" cy="502"/>
            </a:xfrm>
            <a:prstGeom prst="line">
              <a:avLst/>
            </a:prstGeom>
            <a:noFill/>
            <a:ln w="9525">
              <a:solidFill>
                <a:srgbClr val="73D22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2062" name="直接连接符 18"/>
            <p:cNvSpPr>
              <a:spLocks noChangeShapeType="1"/>
            </p:cNvSpPr>
            <p:nvPr/>
          </p:nvSpPr>
          <p:spPr bwMode="auto">
            <a:xfrm>
              <a:off x="5221" y="0"/>
              <a:ext cx="0" cy="502"/>
            </a:xfrm>
            <a:prstGeom prst="line">
              <a:avLst/>
            </a:prstGeom>
            <a:noFill/>
            <a:ln w="9525">
              <a:solidFill>
                <a:srgbClr val="73D22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2063" name="直接连接符 19"/>
            <p:cNvSpPr>
              <a:spLocks noChangeShapeType="1"/>
            </p:cNvSpPr>
            <p:nvPr/>
          </p:nvSpPr>
          <p:spPr bwMode="auto">
            <a:xfrm>
              <a:off x="6804" y="7"/>
              <a:ext cx="0" cy="495"/>
            </a:xfrm>
            <a:prstGeom prst="line">
              <a:avLst/>
            </a:prstGeom>
            <a:noFill/>
            <a:ln w="9525">
              <a:solidFill>
                <a:srgbClr val="73D22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2064" name="TextBox 20"/>
            <p:cNvSpPr>
              <a:spLocks noChangeArrowheads="1"/>
            </p:cNvSpPr>
            <p:nvPr/>
          </p:nvSpPr>
          <p:spPr bwMode="auto">
            <a:xfrm>
              <a:off x="5" y="0"/>
              <a:ext cx="1583" cy="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  <a:defRPr/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方正兰亭中黑_GBK" pitchFamily="2" charset="-122"/>
                </a:rPr>
                <a:t>工作总结</a:t>
              </a:r>
            </a:p>
          </p:txBody>
        </p:sp>
        <p:sp>
          <p:nvSpPr>
            <p:cNvPr id="2065" name="TextBox 21"/>
            <p:cNvSpPr>
              <a:spLocks noChangeArrowheads="1"/>
            </p:cNvSpPr>
            <p:nvPr/>
          </p:nvSpPr>
          <p:spPr bwMode="auto">
            <a:xfrm>
              <a:off x="1823" y="0"/>
              <a:ext cx="1583" cy="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  <a:defRPr/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方正兰亭中黑_GBK" pitchFamily="2" charset="-122"/>
                </a:rPr>
                <a:t>商务报告</a:t>
              </a:r>
            </a:p>
          </p:txBody>
        </p:sp>
        <p:sp>
          <p:nvSpPr>
            <p:cNvPr id="2066" name="TextBox 22"/>
            <p:cNvSpPr>
              <a:spLocks noChangeArrowheads="1"/>
            </p:cNvSpPr>
            <p:nvPr/>
          </p:nvSpPr>
          <p:spPr bwMode="auto">
            <a:xfrm>
              <a:off x="3523" y="0"/>
              <a:ext cx="1583" cy="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方正兰亭中黑_GBK" pitchFamily="2" charset="-122"/>
                </a:rPr>
                <a:t>新年计划</a:t>
              </a:r>
            </a:p>
          </p:txBody>
        </p:sp>
        <p:sp>
          <p:nvSpPr>
            <p:cNvPr id="2067" name="TextBox 23"/>
            <p:cNvSpPr>
              <a:spLocks noChangeArrowheads="1"/>
            </p:cNvSpPr>
            <p:nvPr/>
          </p:nvSpPr>
          <p:spPr bwMode="auto">
            <a:xfrm>
              <a:off x="5221" y="0"/>
              <a:ext cx="1583" cy="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方正兰亭中黑_GBK" pitchFamily="2" charset="-122"/>
                </a:rPr>
                <a:t>商务展示</a:t>
              </a:r>
            </a:p>
          </p:txBody>
        </p:sp>
      </p:grp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ldLvl="0" autoUpdateAnimBg="0"/>
      <p:bldP spid="4101" grpId="0" bldLvl="0" autoUpdateAnimBg="0"/>
      <p:bldP spid="4103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5"/>
          <p:cNvSpPr>
            <a:spLocks noChangeArrowheads="1"/>
          </p:cNvSpPr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536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536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5366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3168650"/>
            <a:ext cx="2700337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utoUpdateAnimBg="0"/>
      <p:bldP spid="15364" grpId="0" bldLvl="0" autoUpdateAnimBg="0"/>
      <p:bldP spid="1536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14"/>
          <p:cNvGrpSpPr>
            <a:grpSpLocks/>
          </p:cNvGrpSpPr>
          <p:nvPr/>
        </p:nvGrpSpPr>
        <p:grpSpPr bwMode="auto">
          <a:xfrm>
            <a:off x="6337300" y="3311525"/>
            <a:ext cx="1050925" cy="895350"/>
            <a:chOff x="0" y="0"/>
            <a:chExt cx="680374" cy="587404"/>
          </a:xfrm>
        </p:grpSpPr>
        <p:sp>
          <p:nvSpPr>
            <p:cNvPr id="14393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4394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39" name="Freeform 6"/>
          <p:cNvSpPr>
            <a:spLocks noChangeArrowheads="1"/>
          </p:cNvSpPr>
          <p:nvPr/>
        </p:nvSpPr>
        <p:spPr bwMode="auto">
          <a:xfrm>
            <a:off x="5800725" y="5113338"/>
            <a:ext cx="3175" cy="1587"/>
          </a:xfrm>
          <a:custGeom>
            <a:avLst/>
            <a:gdLst>
              <a:gd name="T0" fmla="*/ 2147483647 w 4"/>
              <a:gd name="T1" fmla="*/ 0 h 4"/>
              <a:gd name="T2" fmla="*/ 2147483647 w 4"/>
              <a:gd name="T3" fmla="*/ 2147483647 h 4"/>
              <a:gd name="T4" fmla="*/ 0 w 4"/>
              <a:gd name="T5" fmla="*/ 2147483647 h 4"/>
              <a:gd name="T6" fmla="*/ 2147483647 w 4"/>
              <a:gd name="T7" fmla="*/ 0 h 4"/>
              <a:gd name="T8" fmla="*/ 0 60000 65536"/>
              <a:gd name="T9" fmla="*/ 0 60000 65536"/>
              <a:gd name="T10" fmla="*/ 0 60000 65536"/>
              <a:gd name="T11" fmla="*/ 0 60000 65536"/>
              <a:gd name="T12" fmla="*/ 0 w 4"/>
              <a:gd name="T13" fmla="*/ 0 h 4"/>
              <a:gd name="T14" fmla="*/ 4 w 4"/>
              <a:gd name="T15" fmla="*/ 4 h 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6390" name="Freeform 46"/>
          <p:cNvSpPr>
            <a:spLocks/>
          </p:cNvSpPr>
          <p:nvPr/>
        </p:nvSpPr>
        <p:spPr bwMode="auto">
          <a:xfrm flipH="1">
            <a:off x="7140575" y="2065338"/>
            <a:ext cx="3352800" cy="150812"/>
          </a:xfrm>
          <a:custGeom>
            <a:avLst/>
            <a:gdLst>
              <a:gd name="T0" fmla="*/ 0 w 21600"/>
              <a:gd name="T1" fmla="*/ 51331308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6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1" name="Freeform 46"/>
          <p:cNvSpPr>
            <a:spLocks/>
          </p:cNvSpPr>
          <p:nvPr/>
        </p:nvSpPr>
        <p:spPr bwMode="auto">
          <a:xfrm flipH="1">
            <a:off x="7439025" y="3432175"/>
            <a:ext cx="3052763" cy="149225"/>
          </a:xfrm>
          <a:custGeom>
            <a:avLst/>
            <a:gdLst>
              <a:gd name="T0" fmla="*/ 0 w 21600"/>
              <a:gd name="T1" fmla="*/ 49204553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6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2" name="Freeform 46"/>
          <p:cNvSpPr>
            <a:spLocks/>
          </p:cNvSpPr>
          <p:nvPr/>
        </p:nvSpPr>
        <p:spPr bwMode="auto">
          <a:xfrm flipH="1">
            <a:off x="6623050" y="4437063"/>
            <a:ext cx="3870325" cy="150812"/>
          </a:xfrm>
          <a:custGeom>
            <a:avLst/>
            <a:gdLst>
              <a:gd name="T0" fmla="*/ 0 w 21600"/>
              <a:gd name="T1" fmla="*/ 51331308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6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3" name="Freeform 46"/>
          <p:cNvSpPr>
            <a:spLocks/>
          </p:cNvSpPr>
          <p:nvPr/>
        </p:nvSpPr>
        <p:spPr bwMode="auto">
          <a:xfrm>
            <a:off x="1239838" y="2524125"/>
            <a:ext cx="3443287" cy="150813"/>
          </a:xfrm>
          <a:custGeom>
            <a:avLst/>
            <a:gdLst>
              <a:gd name="T0" fmla="*/ 0 w 21600"/>
              <a:gd name="T1" fmla="*/ 51332675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6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4" name="Rectangle 37"/>
          <p:cNvSpPr>
            <a:spLocks noChangeArrowheads="1"/>
          </p:cNvSpPr>
          <p:nvPr/>
        </p:nvSpPr>
        <p:spPr bwMode="auto">
          <a:xfrm>
            <a:off x="1882775" y="2724150"/>
            <a:ext cx="2297113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</a:t>
            </a:r>
          </a:p>
        </p:txBody>
      </p:sp>
      <p:sp>
        <p:nvSpPr>
          <p:cNvPr id="16395" name="Freeform 46"/>
          <p:cNvSpPr>
            <a:spLocks/>
          </p:cNvSpPr>
          <p:nvPr/>
        </p:nvSpPr>
        <p:spPr bwMode="auto">
          <a:xfrm>
            <a:off x="1239838" y="3506788"/>
            <a:ext cx="4224337" cy="150812"/>
          </a:xfrm>
          <a:custGeom>
            <a:avLst/>
            <a:gdLst>
              <a:gd name="T0" fmla="*/ 0 w 21600"/>
              <a:gd name="T1" fmla="*/ 51331308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6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6" name="Rectangle 37"/>
          <p:cNvSpPr>
            <a:spLocks noChangeArrowheads="1"/>
          </p:cNvSpPr>
          <p:nvPr/>
        </p:nvSpPr>
        <p:spPr bwMode="auto">
          <a:xfrm>
            <a:off x="1882775" y="3708400"/>
            <a:ext cx="2297113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</a:t>
            </a:r>
          </a:p>
        </p:txBody>
      </p:sp>
      <p:sp>
        <p:nvSpPr>
          <p:cNvPr id="16397" name="Freeform 46"/>
          <p:cNvSpPr>
            <a:spLocks/>
          </p:cNvSpPr>
          <p:nvPr/>
        </p:nvSpPr>
        <p:spPr bwMode="auto">
          <a:xfrm flipV="1">
            <a:off x="1239838" y="5175250"/>
            <a:ext cx="3673475" cy="150813"/>
          </a:xfrm>
          <a:custGeom>
            <a:avLst/>
            <a:gdLst>
              <a:gd name="T0" fmla="*/ 0 w 21600"/>
              <a:gd name="T1" fmla="*/ 51332675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6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8" name="Rectangle 37"/>
          <p:cNvSpPr>
            <a:spLocks noChangeArrowheads="1"/>
          </p:cNvSpPr>
          <p:nvPr/>
        </p:nvSpPr>
        <p:spPr bwMode="auto">
          <a:xfrm>
            <a:off x="1882775" y="4572000"/>
            <a:ext cx="229711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</a:t>
            </a:r>
          </a:p>
        </p:txBody>
      </p:sp>
      <p:sp>
        <p:nvSpPr>
          <p:cNvPr id="14349" name="Oval 2"/>
          <p:cNvSpPr>
            <a:spLocks noChangeArrowheads="1"/>
          </p:cNvSpPr>
          <p:nvPr/>
        </p:nvSpPr>
        <p:spPr bwMode="auto">
          <a:xfrm>
            <a:off x="1408113" y="2774950"/>
            <a:ext cx="336550" cy="333375"/>
          </a:xfrm>
          <a:prstGeom prst="ellipse">
            <a:avLst/>
          </a:prstGeom>
          <a:solidFill>
            <a:schemeClr val="accent6"/>
          </a:solidFill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0" name="Rectangle 22"/>
          <p:cNvSpPr>
            <a:spLocks noChangeArrowheads="1"/>
          </p:cNvSpPr>
          <p:nvPr/>
        </p:nvSpPr>
        <p:spPr bwMode="auto">
          <a:xfrm>
            <a:off x="1376363" y="2828925"/>
            <a:ext cx="381000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1</a:t>
            </a:r>
            <a:endParaRPr lang="zh-CN" altLang="en-US"/>
          </a:p>
        </p:txBody>
      </p:sp>
      <p:sp>
        <p:nvSpPr>
          <p:cNvPr id="14351" name="Oval 236"/>
          <p:cNvSpPr>
            <a:spLocks noChangeArrowheads="1"/>
          </p:cNvSpPr>
          <p:nvPr/>
        </p:nvSpPr>
        <p:spPr bwMode="auto">
          <a:xfrm>
            <a:off x="1408113" y="3729038"/>
            <a:ext cx="336550" cy="333375"/>
          </a:xfrm>
          <a:prstGeom prst="ellipse">
            <a:avLst/>
          </a:prstGeom>
          <a:solidFill>
            <a:schemeClr val="accent6"/>
          </a:solidFill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2" name="Rectangle 22"/>
          <p:cNvSpPr>
            <a:spLocks noChangeArrowheads="1"/>
          </p:cNvSpPr>
          <p:nvPr/>
        </p:nvSpPr>
        <p:spPr bwMode="auto">
          <a:xfrm>
            <a:off x="1376363" y="3783013"/>
            <a:ext cx="381000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2</a:t>
            </a:r>
            <a:endParaRPr lang="zh-CN" altLang="en-US"/>
          </a:p>
        </p:txBody>
      </p:sp>
      <p:sp>
        <p:nvSpPr>
          <p:cNvPr id="14353" name="Oval 239"/>
          <p:cNvSpPr>
            <a:spLocks noChangeArrowheads="1"/>
          </p:cNvSpPr>
          <p:nvPr/>
        </p:nvSpPr>
        <p:spPr bwMode="auto">
          <a:xfrm>
            <a:off x="1408113" y="4591050"/>
            <a:ext cx="336550" cy="333375"/>
          </a:xfrm>
          <a:prstGeom prst="ellipse">
            <a:avLst/>
          </a:prstGeom>
          <a:solidFill>
            <a:schemeClr val="accent6"/>
          </a:solidFill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4" name="Rectangle 22"/>
          <p:cNvSpPr>
            <a:spLocks noChangeArrowheads="1"/>
          </p:cNvSpPr>
          <p:nvPr/>
        </p:nvSpPr>
        <p:spPr bwMode="auto">
          <a:xfrm>
            <a:off x="1376363" y="4645025"/>
            <a:ext cx="3810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3</a:t>
            </a:r>
            <a:endParaRPr lang="zh-CN" altLang="en-US"/>
          </a:p>
        </p:txBody>
      </p:sp>
      <p:sp>
        <p:nvSpPr>
          <p:cNvPr id="16405" name="Rectangle 37"/>
          <p:cNvSpPr>
            <a:spLocks noChangeArrowheads="1"/>
          </p:cNvSpPr>
          <p:nvPr/>
        </p:nvSpPr>
        <p:spPr bwMode="auto">
          <a:xfrm>
            <a:off x="7881938" y="2212975"/>
            <a:ext cx="199231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 </a:t>
            </a:r>
          </a:p>
        </p:txBody>
      </p:sp>
      <p:sp>
        <p:nvSpPr>
          <p:cNvPr id="16406" name="Rectangle 37"/>
          <p:cNvSpPr>
            <a:spLocks noChangeArrowheads="1"/>
          </p:cNvSpPr>
          <p:nvPr/>
        </p:nvSpPr>
        <p:spPr bwMode="auto">
          <a:xfrm>
            <a:off x="7881938" y="3611563"/>
            <a:ext cx="1992312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 </a:t>
            </a:r>
          </a:p>
        </p:txBody>
      </p:sp>
      <p:sp>
        <p:nvSpPr>
          <p:cNvPr id="16407" name="Rectangle 37"/>
          <p:cNvSpPr>
            <a:spLocks noChangeArrowheads="1"/>
          </p:cNvSpPr>
          <p:nvPr/>
        </p:nvSpPr>
        <p:spPr bwMode="auto">
          <a:xfrm>
            <a:off x="7881938" y="4656138"/>
            <a:ext cx="1992312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 </a:t>
            </a:r>
          </a:p>
        </p:txBody>
      </p:sp>
      <p:grpSp>
        <p:nvGrpSpPr>
          <p:cNvPr id="16408" name="Group 244"/>
          <p:cNvGrpSpPr>
            <a:grpSpLocks/>
          </p:cNvGrpSpPr>
          <p:nvPr/>
        </p:nvGrpSpPr>
        <p:grpSpPr bwMode="auto">
          <a:xfrm>
            <a:off x="9956800" y="2263775"/>
            <a:ext cx="381000" cy="333375"/>
            <a:chOff x="0" y="0"/>
            <a:chExt cx="298739" cy="264080"/>
          </a:xfrm>
        </p:grpSpPr>
        <p:sp>
          <p:nvSpPr>
            <p:cNvPr id="14391" name="Oval 245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92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4</a:t>
              </a:r>
              <a:endParaRPr lang="zh-CN" altLang="en-US" dirty="0"/>
            </a:p>
          </p:txBody>
        </p:sp>
      </p:grpSp>
      <p:grpSp>
        <p:nvGrpSpPr>
          <p:cNvPr id="16411" name="Group 247"/>
          <p:cNvGrpSpPr>
            <a:grpSpLocks/>
          </p:cNvGrpSpPr>
          <p:nvPr/>
        </p:nvGrpSpPr>
        <p:grpSpPr bwMode="auto">
          <a:xfrm>
            <a:off x="9956800" y="3633788"/>
            <a:ext cx="381000" cy="331787"/>
            <a:chOff x="0" y="0"/>
            <a:chExt cx="298739" cy="264080"/>
          </a:xfrm>
        </p:grpSpPr>
        <p:sp>
          <p:nvSpPr>
            <p:cNvPr id="14389" name="Oval 248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90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5</a:t>
              </a:r>
              <a:endParaRPr lang="zh-CN" altLang="en-US" dirty="0"/>
            </a:p>
          </p:txBody>
        </p:sp>
      </p:grpSp>
      <p:grpSp>
        <p:nvGrpSpPr>
          <p:cNvPr id="16414" name="Group 250"/>
          <p:cNvGrpSpPr>
            <a:grpSpLocks/>
          </p:cNvGrpSpPr>
          <p:nvPr/>
        </p:nvGrpSpPr>
        <p:grpSpPr bwMode="auto">
          <a:xfrm>
            <a:off x="9956800" y="4675188"/>
            <a:ext cx="381000" cy="331787"/>
            <a:chOff x="0" y="0"/>
            <a:chExt cx="298739" cy="264080"/>
          </a:xfrm>
        </p:grpSpPr>
        <p:sp>
          <p:nvSpPr>
            <p:cNvPr id="14387" name="Oval 251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88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6</a:t>
              </a:r>
              <a:endParaRPr lang="zh-CN" altLang="en-US"/>
            </a:p>
          </p:txBody>
        </p:sp>
      </p:grpSp>
      <p:grpSp>
        <p:nvGrpSpPr>
          <p:cNvPr id="14361" name="Group 214"/>
          <p:cNvGrpSpPr>
            <a:grpSpLocks/>
          </p:cNvGrpSpPr>
          <p:nvPr/>
        </p:nvGrpSpPr>
        <p:grpSpPr bwMode="auto">
          <a:xfrm>
            <a:off x="5518150" y="2819400"/>
            <a:ext cx="1050925" cy="895350"/>
            <a:chOff x="0" y="0"/>
            <a:chExt cx="680374" cy="587404"/>
          </a:xfrm>
        </p:grpSpPr>
        <p:sp>
          <p:nvSpPr>
            <p:cNvPr id="14385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4386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62" name="Freeform 6"/>
          <p:cNvSpPr>
            <a:spLocks noEditPoints="1" noChangeArrowheads="1"/>
          </p:cNvSpPr>
          <p:nvPr/>
        </p:nvSpPr>
        <p:spPr bwMode="auto">
          <a:xfrm>
            <a:off x="5822950" y="3089275"/>
            <a:ext cx="415925" cy="368300"/>
          </a:xfrm>
          <a:custGeom>
            <a:avLst/>
            <a:gdLst>
              <a:gd name="T0" fmla="*/ 2147483647 w 158"/>
              <a:gd name="T1" fmla="*/ 2147483647 h 141"/>
              <a:gd name="T2" fmla="*/ 2147483647 w 158"/>
              <a:gd name="T3" fmla="*/ 2147483647 h 141"/>
              <a:gd name="T4" fmla="*/ 2147483647 w 158"/>
              <a:gd name="T5" fmla="*/ 2147483647 h 141"/>
              <a:gd name="T6" fmla="*/ 2147483647 w 158"/>
              <a:gd name="T7" fmla="*/ 2147483647 h 141"/>
              <a:gd name="T8" fmla="*/ 2147483647 w 158"/>
              <a:gd name="T9" fmla="*/ 2147483647 h 141"/>
              <a:gd name="T10" fmla="*/ 2147483647 w 158"/>
              <a:gd name="T11" fmla="*/ 2147483647 h 141"/>
              <a:gd name="T12" fmla="*/ 0 w 158"/>
              <a:gd name="T13" fmla="*/ 2147483647 h 141"/>
              <a:gd name="T14" fmla="*/ 2147483647 w 158"/>
              <a:gd name="T15" fmla="*/ 0 h 141"/>
              <a:gd name="T16" fmla="*/ 2147483647 w 158"/>
              <a:gd name="T17" fmla="*/ 2147483647 h 141"/>
              <a:gd name="T18" fmla="*/ 2147483647 w 158"/>
              <a:gd name="T19" fmla="*/ 2147483647 h 141"/>
              <a:gd name="T20" fmla="*/ 2147483647 w 158"/>
              <a:gd name="T21" fmla="*/ 2147483647 h 141"/>
              <a:gd name="T22" fmla="*/ 2147483647 w 158"/>
              <a:gd name="T23" fmla="*/ 2147483647 h 141"/>
              <a:gd name="T24" fmla="*/ 2147483647 w 158"/>
              <a:gd name="T25" fmla="*/ 2147483647 h 141"/>
              <a:gd name="T26" fmla="*/ 2147483647 w 158"/>
              <a:gd name="T27" fmla="*/ 2147483647 h 141"/>
              <a:gd name="T28" fmla="*/ 2147483647 w 158"/>
              <a:gd name="T29" fmla="*/ 2147483647 h 141"/>
              <a:gd name="T30" fmla="*/ 2147483647 w 158"/>
              <a:gd name="T31" fmla="*/ 2147483647 h 141"/>
              <a:gd name="T32" fmla="*/ 2147483647 w 158"/>
              <a:gd name="T33" fmla="*/ 2147483647 h 141"/>
              <a:gd name="T34" fmla="*/ 2147483647 w 158"/>
              <a:gd name="T35" fmla="*/ 2147483647 h 141"/>
              <a:gd name="T36" fmla="*/ 2147483647 w 158"/>
              <a:gd name="T37" fmla="*/ 2147483647 h 141"/>
              <a:gd name="T38" fmla="*/ 2147483647 w 158"/>
              <a:gd name="T39" fmla="*/ 2147483647 h 141"/>
              <a:gd name="T40" fmla="*/ 2147483647 w 158"/>
              <a:gd name="T41" fmla="*/ 2147483647 h 141"/>
              <a:gd name="T42" fmla="*/ 2147483647 w 158"/>
              <a:gd name="T43" fmla="*/ 2147483647 h 141"/>
              <a:gd name="T44" fmla="*/ 2147483647 w 158"/>
              <a:gd name="T45" fmla="*/ 2147483647 h 141"/>
              <a:gd name="T46" fmla="*/ 2147483647 w 158"/>
              <a:gd name="T47" fmla="*/ 2147483647 h 141"/>
              <a:gd name="T48" fmla="*/ 2147483647 w 158"/>
              <a:gd name="T49" fmla="*/ 2147483647 h 141"/>
              <a:gd name="T50" fmla="*/ 2147483647 w 158"/>
              <a:gd name="T51" fmla="*/ 2147483647 h 141"/>
              <a:gd name="T52" fmla="*/ 2147483647 w 158"/>
              <a:gd name="T53" fmla="*/ 2147483647 h 141"/>
              <a:gd name="T54" fmla="*/ 2147483647 w 158"/>
              <a:gd name="T55" fmla="*/ 2147483647 h 141"/>
              <a:gd name="T56" fmla="*/ 2147483647 w 158"/>
              <a:gd name="T57" fmla="*/ 2147483647 h 141"/>
              <a:gd name="T58" fmla="*/ 2147483647 w 158"/>
              <a:gd name="T59" fmla="*/ 2147483647 h 141"/>
              <a:gd name="T60" fmla="*/ 2147483647 w 158"/>
              <a:gd name="T61" fmla="*/ 2147483647 h 141"/>
              <a:gd name="T62" fmla="*/ 2147483647 w 158"/>
              <a:gd name="T63" fmla="*/ 2147483647 h 141"/>
              <a:gd name="T64" fmla="*/ 2147483647 w 158"/>
              <a:gd name="T65" fmla="*/ 2147483647 h 141"/>
              <a:gd name="T66" fmla="*/ 2147483647 w 158"/>
              <a:gd name="T67" fmla="*/ 2147483647 h 141"/>
              <a:gd name="T68" fmla="*/ 2147483647 w 158"/>
              <a:gd name="T69" fmla="*/ 2147483647 h 141"/>
              <a:gd name="T70" fmla="*/ 2147483647 w 158"/>
              <a:gd name="T71" fmla="*/ 2147483647 h 141"/>
              <a:gd name="T72" fmla="*/ 2147483647 w 158"/>
              <a:gd name="T73" fmla="*/ 2147483647 h 141"/>
              <a:gd name="T74" fmla="*/ 2147483647 w 158"/>
              <a:gd name="T75" fmla="*/ 2147483647 h 141"/>
              <a:gd name="T76" fmla="*/ 2147483647 w 158"/>
              <a:gd name="T77" fmla="*/ 2147483647 h 141"/>
              <a:gd name="T78" fmla="*/ 2147483647 w 158"/>
              <a:gd name="T79" fmla="*/ 2147483647 h 141"/>
              <a:gd name="T80" fmla="*/ 2147483647 w 158"/>
              <a:gd name="T81" fmla="*/ 2147483647 h 141"/>
              <a:gd name="T82" fmla="*/ 2147483647 w 158"/>
              <a:gd name="T83" fmla="*/ 2147483647 h 141"/>
              <a:gd name="T84" fmla="*/ 2147483647 w 158"/>
              <a:gd name="T85" fmla="*/ 2147483647 h 141"/>
              <a:gd name="T86" fmla="*/ 2147483647 w 158"/>
              <a:gd name="T87" fmla="*/ 2147483647 h 141"/>
              <a:gd name="T88" fmla="*/ 2147483647 w 158"/>
              <a:gd name="T89" fmla="*/ 2147483647 h 141"/>
              <a:gd name="T90" fmla="*/ 2147483647 w 158"/>
              <a:gd name="T91" fmla="*/ 2147483647 h 141"/>
              <a:gd name="T92" fmla="*/ 2147483647 w 158"/>
              <a:gd name="T93" fmla="*/ 2147483647 h 141"/>
              <a:gd name="T94" fmla="*/ 2147483647 w 158"/>
              <a:gd name="T95" fmla="*/ 2147483647 h 141"/>
              <a:gd name="T96" fmla="*/ 2147483647 w 158"/>
              <a:gd name="T97" fmla="*/ 2147483647 h 141"/>
              <a:gd name="T98" fmla="*/ 2147483647 w 158"/>
              <a:gd name="T99" fmla="*/ 2147483647 h 141"/>
              <a:gd name="T100" fmla="*/ 2147483647 w 158"/>
              <a:gd name="T101" fmla="*/ 2147483647 h 141"/>
              <a:gd name="T102" fmla="*/ 2147483647 w 158"/>
              <a:gd name="T103" fmla="*/ 2147483647 h 141"/>
              <a:gd name="T104" fmla="*/ 2147483647 w 158"/>
              <a:gd name="T105" fmla="*/ 2147483647 h 141"/>
              <a:gd name="T106" fmla="*/ 2147483647 w 158"/>
              <a:gd name="T107" fmla="*/ 2147483647 h 141"/>
              <a:gd name="T108" fmla="*/ 2147483647 w 158"/>
              <a:gd name="T109" fmla="*/ 2147483647 h 141"/>
              <a:gd name="T110" fmla="*/ 2147483647 w 158"/>
              <a:gd name="T111" fmla="*/ 2147483647 h 141"/>
              <a:gd name="T112" fmla="*/ 2147483647 w 158"/>
              <a:gd name="T113" fmla="*/ 2147483647 h 141"/>
              <a:gd name="T114" fmla="*/ 2147483647 w 158"/>
              <a:gd name="T115" fmla="*/ 2147483647 h 141"/>
              <a:gd name="T116" fmla="*/ 2147483647 w 158"/>
              <a:gd name="T117" fmla="*/ 2147483647 h 141"/>
              <a:gd name="T118" fmla="*/ 2147483647 w 158"/>
              <a:gd name="T119" fmla="*/ 2147483647 h 141"/>
              <a:gd name="T120" fmla="*/ 2147483647 w 158"/>
              <a:gd name="T121" fmla="*/ 2147483647 h 14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58"/>
              <a:gd name="T184" fmla="*/ 0 h 141"/>
              <a:gd name="T185" fmla="*/ 158 w 158"/>
              <a:gd name="T186" fmla="*/ 141 h 14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58" h="141">
                <a:moveTo>
                  <a:pt x="18" y="22"/>
                </a:moveTo>
                <a:cubicBezTo>
                  <a:pt x="18" y="138"/>
                  <a:pt x="18" y="138"/>
                  <a:pt x="18" y="138"/>
                </a:cubicBezTo>
                <a:cubicBezTo>
                  <a:pt x="18" y="140"/>
                  <a:pt x="16" y="141"/>
                  <a:pt x="15" y="141"/>
                </a:cubicBezTo>
                <a:cubicBezTo>
                  <a:pt x="9" y="141"/>
                  <a:pt x="9" y="141"/>
                  <a:pt x="9" y="141"/>
                </a:cubicBezTo>
                <a:cubicBezTo>
                  <a:pt x="7" y="141"/>
                  <a:pt x="6" y="140"/>
                  <a:pt x="6" y="138"/>
                </a:cubicBezTo>
                <a:cubicBezTo>
                  <a:pt x="6" y="22"/>
                  <a:pt x="6" y="22"/>
                  <a:pt x="6" y="22"/>
                </a:cubicBezTo>
                <a:cubicBezTo>
                  <a:pt x="3" y="20"/>
                  <a:pt x="0" y="16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8" y="0"/>
                  <a:pt x="24" y="6"/>
                  <a:pt x="24" y="12"/>
                </a:cubicBezTo>
                <a:cubicBezTo>
                  <a:pt x="24" y="16"/>
                  <a:pt x="21" y="20"/>
                  <a:pt x="18" y="22"/>
                </a:cubicBezTo>
                <a:close/>
                <a:moveTo>
                  <a:pt x="158" y="88"/>
                </a:moveTo>
                <a:cubicBezTo>
                  <a:pt x="158" y="90"/>
                  <a:pt x="157" y="92"/>
                  <a:pt x="155" y="93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48" y="97"/>
                  <a:pt x="134" y="105"/>
                  <a:pt x="120" y="105"/>
                </a:cubicBezTo>
                <a:cubicBezTo>
                  <a:pt x="114" y="105"/>
                  <a:pt x="110" y="103"/>
                  <a:pt x="105" y="101"/>
                </a:cubicBezTo>
                <a:cubicBezTo>
                  <a:pt x="103" y="100"/>
                  <a:pt x="103" y="100"/>
                  <a:pt x="103" y="100"/>
                </a:cubicBezTo>
                <a:cubicBezTo>
                  <a:pt x="94" y="95"/>
                  <a:pt x="86" y="92"/>
                  <a:pt x="75" y="92"/>
                </a:cubicBezTo>
                <a:cubicBezTo>
                  <a:pt x="62" y="92"/>
                  <a:pt x="43" y="99"/>
                  <a:pt x="32" y="105"/>
                </a:cubicBezTo>
                <a:cubicBezTo>
                  <a:pt x="32" y="106"/>
                  <a:pt x="30" y="106"/>
                  <a:pt x="29" y="106"/>
                </a:cubicBezTo>
                <a:cubicBezTo>
                  <a:pt x="28" y="106"/>
                  <a:pt x="27" y="106"/>
                  <a:pt x="27" y="105"/>
                </a:cubicBezTo>
                <a:cubicBezTo>
                  <a:pt x="25" y="104"/>
                  <a:pt x="24" y="102"/>
                  <a:pt x="24" y="100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0"/>
                  <a:pt x="25" y="28"/>
                  <a:pt x="26" y="27"/>
                </a:cubicBezTo>
                <a:cubicBezTo>
                  <a:pt x="32" y="24"/>
                  <a:pt x="53" y="12"/>
                  <a:pt x="72" y="12"/>
                </a:cubicBezTo>
                <a:cubicBezTo>
                  <a:pt x="87" y="12"/>
                  <a:pt x="100" y="18"/>
                  <a:pt x="110" y="23"/>
                </a:cubicBezTo>
                <a:cubicBezTo>
                  <a:pt x="113" y="24"/>
                  <a:pt x="116" y="25"/>
                  <a:pt x="119" y="25"/>
                </a:cubicBezTo>
                <a:cubicBezTo>
                  <a:pt x="129" y="25"/>
                  <a:pt x="141" y="18"/>
                  <a:pt x="147" y="14"/>
                </a:cubicBezTo>
                <a:cubicBezTo>
                  <a:pt x="148" y="14"/>
                  <a:pt x="149" y="13"/>
                  <a:pt x="150" y="13"/>
                </a:cubicBezTo>
                <a:cubicBezTo>
                  <a:pt x="152" y="12"/>
                  <a:pt x="154" y="12"/>
                  <a:pt x="156" y="13"/>
                </a:cubicBezTo>
                <a:cubicBezTo>
                  <a:pt x="157" y="14"/>
                  <a:pt x="158" y="16"/>
                  <a:pt x="158" y="18"/>
                </a:cubicBezTo>
                <a:lnTo>
                  <a:pt x="158" y="88"/>
                </a:lnTo>
                <a:close/>
                <a:moveTo>
                  <a:pt x="70" y="24"/>
                </a:moveTo>
                <a:cubicBezTo>
                  <a:pt x="59" y="25"/>
                  <a:pt x="45" y="30"/>
                  <a:pt x="35" y="36"/>
                </a:cubicBezTo>
                <a:cubicBezTo>
                  <a:pt x="35" y="53"/>
                  <a:pt x="35" y="53"/>
                  <a:pt x="35" y="53"/>
                </a:cubicBezTo>
                <a:cubicBezTo>
                  <a:pt x="46" y="47"/>
                  <a:pt x="59" y="42"/>
                  <a:pt x="70" y="42"/>
                </a:cubicBezTo>
                <a:lnTo>
                  <a:pt x="70" y="24"/>
                </a:lnTo>
                <a:close/>
                <a:moveTo>
                  <a:pt x="70" y="63"/>
                </a:moveTo>
                <a:cubicBezTo>
                  <a:pt x="59" y="64"/>
                  <a:pt x="46" y="68"/>
                  <a:pt x="35" y="73"/>
                </a:cubicBezTo>
                <a:cubicBezTo>
                  <a:pt x="35" y="90"/>
                  <a:pt x="35" y="90"/>
                  <a:pt x="35" y="90"/>
                </a:cubicBezTo>
                <a:cubicBezTo>
                  <a:pt x="46" y="85"/>
                  <a:pt x="59" y="81"/>
                  <a:pt x="70" y="80"/>
                </a:cubicBezTo>
                <a:lnTo>
                  <a:pt x="70" y="63"/>
                </a:lnTo>
                <a:close/>
                <a:moveTo>
                  <a:pt x="147" y="68"/>
                </a:moveTo>
                <a:cubicBezTo>
                  <a:pt x="138" y="72"/>
                  <a:pt x="124" y="78"/>
                  <a:pt x="111" y="7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0" y="53"/>
                  <a:pt x="109" y="53"/>
                  <a:pt x="108" y="52"/>
                </a:cubicBezTo>
                <a:cubicBezTo>
                  <a:pt x="97" y="47"/>
                  <a:pt x="89" y="42"/>
                  <a:pt x="75" y="42"/>
                </a:cubicBezTo>
                <a:cubicBezTo>
                  <a:pt x="73" y="42"/>
                  <a:pt x="72" y="42"/>
                  <a:pt x="70" y="42"/>
                </a:cubicBezTo>
                <a:cubicBezTo>
                  <a:pt x="70" y="63"/>
                  <a:pt x="70" y="63"/>
                  <a:pt x="70" y="63"/>
                </a:cubicBezTo>
                <a:cubicBezTo>
                  <a:pt x="71" y="63"/>
                  <a:pt x="72" y="63"/>
                  <a:pt x="72" y="63"/>
                </a:cubicBezTo>
                <a:cubicBezTo>
                  <a:pt x="86" y="63"/>
                  <a:pt x="97" y="67"/>
                  <a:pt x="108" y="73"/>
                </a:cubicBezTo>
                <a:cubicBezTo>
                  <a:pt x="109" y="73"/>
                  <a:pt x="110" y="74"/>
                  <a:pt x="111" y="74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4" y="92"/>
                  <a:pt x="117" y="93"/>
                  <a:pt x="120" y="93"/>
                </a:cubicBezTo>
                <a:cubicBezTo>
                  <a:pt x="130" y="93"/>
                  <a:pt x="141" y="87"/>
                  <a:pt x="147" y="84"/>
                </a:cubicBezTo>
                <a:lnTo>
                  <a:pt x="147" y="68"/>
                </a:lnTo>
                <a:close/>
                <a:moveTo>
                  <a:pt x="147" y="28"/>
                </a:moveTo>
                <a:cubicBezTo>
                  <a:pt x="139" y="32"/>
                  <a:pt x="129" y="36"/>
                  <a:pt x="119" y="36"/>
                </a:cubicBezTo>
                <a:cubicBezTo>
                  <a:pt x="116" y="36"/>
                  <a:pt x="114" y="36"/>
                  <a:pt x="111" y="36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24" y="57"/>
                  <a:pt x="138" y="50"/>
                  <a:pt x="147" y="45"/>
                </a:cubicBezTo>
                <a:lnTo>
                  <a:pt x="147" y="2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14363" name="Group 223"/>
          <p:cNvGrpSpPr>
            <a:grpSpLocks/>
          </p:cNvGrpSpPr>
          <p:nvPr/>
        </p:nvGrpSpPr>
        <p:grpSpPr bwMode="auto">
          <a:xfrm>
            <a:off x="5473700" y="3744913"/>
            <a:ext cx="1050925" cy="893762"/>
            <a:chOff x="0" y="0"/>
            <a:chExt cx="680374" cy="587404"/>
          </a:xfrm>
        </p:grpSpPr>
        <p:sp>
          <p:nvSpPr>
            <p:cNvPr id="14383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384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14364" name="Freeform 7"/>
          <p:cNvSpPr>
            <a:spLocks noEditPoints="1" noChangeArrowheads="1"/>
          </p:cNvSpPr>
          <p:nvPr/>
        </p:nvSpPr>
        <p:spPr bwMode="auto">
          <a:xfrm>
            <a:off x="5800725" y="3956050"/>
            <a:ext cx="419100" cy="411163"/>
          </a:xfrm>
          <a:custGeom>
            <a:avLst/>
            <a:gdLst>
              <a:gd name="T0" fmla="*/ 2147483647 w 141"/>
              <a:gd name="T1" fmla="*/ 2147483647 h 140"/>
              <a:gd name="T2" fmla="*/ 2147483647 w 141"/>
              <a:gd name="T3" fmla="*/ 2147483647 h 140"/>
              <a:gd name="T4" fmla="*/ 2147483647 w 141"/>
              <a:gd name="T5" fmla="*/ 2147483647 h 140"/>
              <a:gd name="T6" fmla="*/ 2147483647 w 141"/>
              <a:gd name="T7" fmla="*/ 2147483647 h 140"/>
              <a:gd name="T8" fmla="*/ 2147483647 w 141"/>
              <a:gd name="T9" fmla="*/ 2147483647 h 140"/>
              <a:gd name="T10" fmla="*/ 2147483647 w 141"/>
              <a:gd name="T11" fmla="*/ 2147483647 h 140"/>
              <a:gd name="T12" fmla="*/ 2147483647 w 141"/>
              <a:gd name="T13" fmla="*/ 2147483647 h 140"/>
              <a:gd name="T14" fmla="*/ 2147483647 w 141"/>
              <a:gd name="T15" fmla="*/ 0 h 140"/>
              <a:gd name="T16" fmla="*/ 2147483647 w 141"/>
              <a:gd name="T17" fmla="*/ 0 h 140"/>
              <a:gd name="T18" fmla="*/ 2147483647 w 141"/>
              <a:gd name="T19" fmla="*/ 2147483647 h 140"/>
              <a:gd name="T20" fmla="*/ 2147483647 w 141"/>
              <a:gd name="T21" fmla="*/ 2147483647 h 140"/>
              <a:gd name="T22" fmla="*/ 2147483647 w 141"/>
              <a:gd name="T23" fmla="*/ 2147483647 h 140"/>
              <a:gd name="T24" fmla="*/ 2147483647 w 141"/>
              <a:gd name="T25" fmla="*/ 2147483647 h 140"/>
              <a:gd name="T26" fmla="*/ 2147483647 w 141"/>
              <a:gd name="T27" fmla="*/ 2147483647 h 140"/>
              <a:gd name="T28" fmla="*/ 2147483647 w 141"/>
              <a:gd name="T29" fmla="*/ 2147483647 h 140"/>
              <a:gd name="T30" fmla="*/ 2147483647 w 141"/>
              <a:gd name="T31" fmla="*/ 2147483647 h 140"/>
              <a:gd name="T32" fmla="*/ 2147483647 w 141"/>
              <a:gd name="T33" fmla="*/ 2147483647 h 140"/>
              <a:gd name="T34" fmla="*/ 2147483647 w 141"/>
              <a:gd name="T35" fmla="*/ 2147483647 h 140"/>
              <a:gd name="T36" fmla="*/ 2147483647 w 141"/>
              <a:gd name="T37" fmla="*/ 2147483647 h 140"/>
              <a:gd name="T38" fmla="*/ 2147483647 w 141"/>
              <a:gd name="T39" fmla="*/ 2147483647 h 140"/>
              <a:gd name="T40" fmla="*/ 2147483647 w 141"/>
              <a:gd name="T41" fmla="*/ 2147483647 h 140"/>
              <a:gd name="T42" fmla="*/ 2147483647 w 141"/>
              <a:gd name="T43" fmla="*/ 2147483647 h 140"/>
              <a:gd name="T44" fmla="*/ 2147483647 w 141"/>
              <a:gd name="T45" fmla="*/ 2147483647 h 140"/>
              <a:gd name="T46" fmla="*/ 2147483647 w 141"/>
              <a:gd name="T47" fmla="*/ 2147483647 h 140"/>
              <a:gd name="T48" fmla="*/ 2147483647 w 141"/>
              <a:gd name="T49" fmla="*/ 2147483647 h 140"/>
              <a:gd name="T50" fmla="*/ 2147483647 w 141"/>
              <a:gd name="T51" fmla="*/ 2147483647 h 14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41"/>
              <a:gd name="T79" fmla="*/ 0 h 140"/>
              <a:gd name="T80" fmla="*/ 141 w 141"/>
              <a:gd name="T81" fmla="*/ 140 h 14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41" h="140">
                <a:moveTo>
                  <a:pt x="124" y="140"/>
                </a:moveTo>
                <a:cubicBezTo>
                  <a:pt x="18" y="140"/>
                  <a:pt x="18" y="140"/>
                  <a:pt x="18" y="140"/>
                </a:cubicBezTo>
                <a:cubicBezTo>
                  <a:pt x="5" y="140"/>
                  <a:pt x="0" y="131"/>
                  <a:pt x="7" y="121"/>
                </a:cubicBezTo>
                <a:cubicBezTo>
                  <a:pt x="53" y="48"/>
                  <a:pt x="53" y="48"/>
                  <a:pt x="53" y="48"/>
                </a:cubicBezTo>
                <a:cubicBezTo>
                  <a:pt x="53" y="11"/>
                  <a:pt x="53" y="11"/>
                  <a:pt x="53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4" y="11"/>
                  <a:pt x="42" y="9"/>
                  <a:pt x="42" y="6"/>
                </a:cubicBezTo>
                <a:cubicBezTo>
                  <a:pt x="42" y="2"/>
                  <a:pt x="44" y="0"/>
                  <a:pt x="48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8" y="0"/>
                  <a:pt x="100" y="2"/>
                  <a:pt x="100" y="6"/>
                </a:cubicBezTo>
                <a:cubicBezTo>
                  <a:pt x="100" y="9"/>
                  <a:pt x="98" y="11"/>
                  <a:pt x="94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48"/>
                  <a:pt x="89" y="48"/>
                  <a:pt x="89" y="48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41" y="131"/>
                  <a:pt x="137" y="140"/>
                  <a:pt x="124" y="140"/>
                </a:cubicBezTo>
                <a:close/>
                <a:moveTo>
                  <a:pt x="38" y="93"/>
                </a:moveTo>
                <a:cubicBezTo>
                  <a:pt x="104" y="93"/>
                  <a:pt x="104" y="93"/>
                  <a:pt x="104" y="93"/>
                </a:cubicBezTo>
                <a:cubicBezTo>
                  <a:pt x="79" y="54"/>
                  <a:pt x="79" y="54"/>
                  <a:pt x="79" y="54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11"/>
                  <a:pt x="77" y="11"/>
                  <a:pt x="77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51"/>
                  <a:pt x="65" y="51"/>
                  <a:pt x="65" y="51"/>
                </a:cubicBezTo>
                <a:cubicBezTo>
                  <a:pt x="63" y="54"/>
                  <a:pt x="63" y="54"/>
                  <a:pt x="63" y="54"/>
                </a:cubicBezTo>
                <a:lnTo>
                  <a:pt x="38" y="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5" name="Freeform 8"/>
          <p:cNvSpPr>
            <a:spLocks noEditPoints="1" noChangeArrowheads="1"/>
          </p:cNvSpPr>
          <p:nvPr/>
        </p:nvSpPr>
        <p:spPr bwMode="auto">
          <a:xfrm>
            <a:off x="6645275" y="3548063"/>
            <a:ext cx="407988" cy="334962"/>
          </a:xfrm>
          <a:custGeom>
            <a:avLst/>
            <a:gdLst>
              <a:gd name="T0" fmla="*/ 2147483647 w 141"/>
              <a:gd name="T1" fmla="*/ 2147483647 h 117"/>
              <a:gd name="T2" fmla="*/ 2147483647 w 141"/>
              <a:gd name="T3" fmla="*/ 2147483647 h 117"/>
              <a:gd name="T4" fmla="*/ 2147483647 w 141"/>
              <a:gd name="T5" fmla="*/ 2147483647 h 117"/>
              <a:gd name="T6" fmla="*/ 0 w 141"/>
              <a:gd name="T7" fmla="*/ 2147483647 h 117"/>
              <a:gd name="T8" fmla="*/ 0 w 141"/>
              <a:gd name="T9" fmla="*/ 2147483647 h 117"/>
              <a:gd name="T10" fmla="*/ 2147483647 w 141"/>
              <a:gd name="T11" fmla="*/ 2147483647 h 117"/>
              <a:gd name="T12" fmla="*/ 2147483647 w 141"/>
              <a:gd name="T13" fmla="*/ 2147483647 h 117"/>
              <a:gd name="T14" fmla="*/ 2147483647 w 141"/>
              <a:gd name="T15" fmla="*/ 0 h 117"/>
              <a:gd name="T16" fmla="*/ 2147483647 w 141"/>
              <a:gd name="T17" fmla="*/ 0 h 117"/>
              <a:gd name="T18" fmla="*/ 2147483647 w 141"/>
              <a:gd name="T19" fmla="*/ 2147483647 h 117"/>
              <a:gd name="T20" fmla="*/ 2147483647 w 141"/>
              <a:gd name="T21" fmla="*/ 2147483647 h 117"/>
              <a:gd name="T22" fmla="*/ 2147483647 w 141"/>
              <a:gd name="T23" fmla="*/ 2147483647 h 117"/>
              <a:gd name="T24" fmla="*/ 2147483647 w 141"/>
              <a:gd name="T25" fmla="*/ 2147483647 h 117"/>
              <a:gd name="T26" fmla="*/ 2147483647 w 141"/>
              <a:gd name="T27" fmla="*/ 2147483647 h 117"/>
              <a:gd name="T28" fmla="*/ 2147483647 w 141"/>
              <a:gd name="T29" fmla="*/ 2147483647 h 117"/>
              <a:gd name="T30" fmla="*/ 2147483647 w 141"/>
              <a:gd name="T31" fmla="*/ 2147483647 h 117"/>
              <a:gd name="T32" fmla="*/ 2147483647 w 141"/>
              <a:gd name="T33" fmla="*/ 2147483647 h 117"/>
              <a:gd name="T34" fmla="*/ 2147483647 w 141"/>
              <a:gd name="T35" fmla="*/ 2147483647 h 117"/>
              <a:gd name="T36" fmla="*/ 2147483647 w 141"/>
              <a:gd name="T37" fmla="*/ 2147483647 h 117"/>
              <a:gd name="T38" fmla="*/ 2147483647 w 141"/>
              <a:gd name="T39" fmla="*/ 2147483647 h 117"/>
              <a:gd name="T40" fmla="*/ 2147483647 w 141"/>
              <a:gd name="T41" fmla="*/ 2147483647 h 117"/>
              <a:gd name="T42" fmla="*/ 2147483647 w 141"/>
              <a:gd name="T43" fmla="*/ 2147483647 h 117"/>
              <a:gd name="T44" fmla="*/ 2147483647 w 141"/>
              <a:gd name="T45" fmla="*/ 2147483647 h 117"/>
              <a:gd name="T46" fmla="*/ 2147483647 w 141"/>
              <a:gd name="T47" fmla="*/ 2147483647 h 117"/>
              <a:gd name="T48" fmla="*/ 2147483647 w 141"/>
              <a:gd name="T49" fmla="*/ 2147483647 h 117"/>
              <a:gd name="T50" fmla="*/ 2147483647 w 141"/>
              <a:gd name="T51" fmla="*/ 2147483647 h 117"/>
              <a:gd name="T52" fmla="*/ 2147483647 w 141"/>
              <a:gd name="T53" fmla="*/ 2147483647 h 117"/>
              <a:gd name="T54" fmla="*/ 2147483647 w 141"/>
              <a:gd name="T55" fmla="*/ 2147483647 h 117"/>
              <a:gd name="T56" fmla="*/ 2147483647 w 141"/>
              <a:gd name="T57" fmla="*/ 2147483647 h 117"/>
              <a:gd name="T58" fmla="*/ 2147483647 w 141"/>
              <a:gd name="T59" fmla="*/ 2147483647 h 117"/>
              <a:gd name="T60" fmla="*/ 2147483647 w 141"/>
              <a:gd name="T61" fmla="*/ 2147483647 h 117"/>
              <a:gd name="T62" fmla="*/ 2147483647 w 141"/>
              <a:gd name="T63" fmla="*/ 2147483647 h 117"/>
              <a:gd name="T64" fmla="*/ 2147483647 w 141"/>
              <a:gd name="T65" fmla="*/ 2147483647 h 117"/>
              <a:gd name="T66" fmla="*/ 2147483647 w 141"/>
              <a:gd name="T67" fmla="*/ 2147483647 h 117"/>
              <a:gd name="T68" fmla="*/ 2147483647 w 141"/>
              <a:gd name="T69" fmla="*/ 2147483647 h 117"/>
              <a:gd name="T70" fmla="*/ 2147483647 w 141"/>
              <a:gd name="T71" fmla="*/ 2147483647 h 117"/>
              <a:gd name="T72" fmla="*/ 2147483647 w 141"/>
              <a:gd name="T73" fmla="*/ 2147483647 h 117"/>
              <a:gd name="T74" fmla="*/ 2147483647 w 141"/>
              <a:gd name="T75" fmla="*/ 2147483647 h 117"/>
              <a:gd name="T76" fmla="*/ 2147483647 w 141"/>
              <a:gd name="T77" fmla="*/ 2147483647 h 11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41"/>
              <a:gd name="T118" fmla="*/ 0 h 117"/>
              <a:gd name="T119" fmla="*/ 141 w 141"/>
              <a:gd name="T120" fmla="*/ 117 h 117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41" h="117">
                <a:moveTo>
                  <a:pt x="141" y="103"/>
                </a:moveTo>
                <a:cubicBezTo>
                  <a:pt x="141" y="111"/>
                  <a:pt x="134" y="117"/>
                  <a:pt x="126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1"/>
                  <a:pt x="0" y="10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1"/>
                  <a:pt x="1" y="69"/>
                  <a:pt x="2" y="66"/>
                </a:cubicBezTo>
                <a:cubicBezTo>
                  <a:pt x="20" y="11"/>
                  <a:pt x="20" y="11"/>
                  <a:pt x="20" y="11"/>
                </a:cubicBezTo>
                <a:cubicBezTo>
                  <a:pt x="22" y="4"/>
                  <a:pt x="28" y="0"/>
                  <a:pt x="35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3" y="0"/>
                  <a:pt x="119" y="4"/>
                  <a:pt x="121" y="11"/>
                </a:cubicBezTo>
                <a:cubicBezTo>
                  <a:pt x="140" y="66"/>
                  <a:pt x="140" y="66"/>
                  <a:pt x="140" y="66"/>
                </a:cubicBezTo>
                <a:cubicBezTo>
                  <a:pt x="140" y="69"/>
                  <a:pt x="141" y="71"/>
                  <a:pt x="141" y="73"/>
                </a:cubicBezTo>
                <a:lnTo>
                  <a:pt x="141" y="103"/>
                </a:lnTo>
                <a:close/>
                <a:moveTo>
                  <a:pt x="129" y="73"/>
                </a:moveTo>
                <a:cubicBezTo>
                  <a:pt x="129" y="72"/>
                  <a:pt x="128" y="70"/>
                  <a:pt x="126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3" y="70"/>
                  <a:pt x="12" y="72"/>
                  <a:pt x="12" y="73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04"/>
                  <a:pt x="13" y="105"/>
                  <a:pt x="15" y="105"/>
                </a:cubicBezTo>
                <a:cubicBezTo>
                  <a:pt x="126" y="105"/>
                  <a:pt x="126" y="105"/>
                  <a:pt x="126" y="105"/>
                </a:cubicBezTo>
                <a:cubicBezTo>
                  <a:pt x="128" y="105"/>
                  <a:pt x="129" y="104"/>
                  <a:pt x="129" y="103"/>
                </a:cubicBezTo>
                <a:lnTo>
                  <a:pt x="129" y="73"/>
                </a:lnTo>
                <a:close/>
                <a:moveTo>
                  <a:pt x="125" y="59"/>
                </a:moveTo>
                <a:cubicBezTo>
                  <a:pt x="110" y="14"/>
                  <a:pt x="110" y="14"/>
                  <a:pt x="110" y="14"/>
                </a:cubicBezTo>
                <a:cubicBezTo>
                  <a:pt x="110" y="13"/>
                  <a:pt x="108" y="12"/>
                  <a:pt x="106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3" y="12"/>
                  <a:pt x="32" y="13"/>
                  <a:pt x="31" y="14"/>
                </a:cubicBezTo>
                <a:cubicBezTo>
                  <a:pt x="17" y="59"/>
                  <a:pt x="17" y="59"/>
                  <a:pt x="17" y="59"/>
                </a:cubicBezTo>
                <a:lnTo>
                  <a:pt x="125" y="59"/>
                </a:lnTo>
                <a:close/>
                <a:moveTo>
                  <a:pt x="88" y="95"/>
                </a:moveTo>
                <a:cubicBezTo>
                  <a:pt x="84" y="95"/>
                  <a:pt x="81" y="92"/>
                  <a:pt x="81" y="88"/>
                </a:cubicBezTo>
                <a:cubicBezTo>
                  <a:pt x="81" y="84"/>
                  <a:pt x="84" y="81"/>
                  <a:pt x="88" y="81"/>
                </a:cubicBezTo>
                <a:cubicBezTo>
                  <a:pt x="92" y="81"/>
                  <a:pt x="96" y="84"/>
                  <a:pt x="96" y="88"/>
                </a:cubicBezTo>
                <a:cubicBezTo>
                  <a:pt x="96" y="92"/>
                  <a:pt x="92" y="95"/>
                  <a:pt x="88" y="95"/>
                </a:cubicBezTo>
                <a:close/>
                <a:moveTo>
                  <a:pt x="112" y="95"/>
                </a:moveTo>
                <a:cubicBezTo>
                  <a:pt x="108" y="95"/>
                  <a:pt x="104" y="92"/>
                  <a:pt x="104" y="88"/>
                </a:cubicBezTo>
                <a:cubicBezTo>
                  <a:pt x="104" y="84"/>
                  <a:pt x="108" y="81"/>
                  <a:pt x="112" y="81"/>
                </a:cubicBezTo>
                <a:cubicBezTo>
                  <a:pt x="116" y="81"/>
                  <a:pt x="119" y="84"/>
                  <a:pt x="119" y="88"/>
                </a:cubicBezTo>
                <a:cubicBezTo>
                  <a:pt x="119" y="92"/>
                  <a:pt x="116" y="95"/>
                  <a:pt x="112" y="9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16426" name="Group 4"/>
          <p:cNvGrpSpPr>
            <a:grpSpLocks/>
          </p:cNvGrpSpPr>
          <p:nvPr/>
        </p:nvGrpSpPr>
        <p:grpSpPr bwMode="auto">
          <a:xfrm>
            <a:off x="6054725" y="1889125"/>
            <a:ext cx="1049338" cy="895350"/>
            <a:chOff x="0" y="0"/>
            <a:chExt cx="823252" cy="710758"/>
          </a:xfrm>
        </p:grpSpPr>
        <p:grpSp>
          <p:nvGrpSpPr>
            <p:cNvPr id="14379" name="Group 217"/>
            <p:cNvGrpSpPr>
              <a:grpSpLocks/>
            </p:cNvGrpSpPr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81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4382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</p:grpSp>
        <p:sp>
          <p:nvSpPr>
            <p:cNvPr id="14380" name="Freeform 9"/>
            <p:cNvSpPr>
              <a:spLocks noEditPoints="1" noChangeArrowheads="1"/>
            </p:cNvSpPr>
            <p:nvPr/>
          </p:nvSpPr>
          <p:spPr bwMode="auto">
            <a:xfrm>
              <a:off x="236283" y="249173"/>
              <a:ext cx="367123" cy="246476"/>
            </a:xfrm>
            <a:custGeom>
              <a:avLst/>
              <a:gdLst>
                <a:gd name="T0" fmla="*/ 2147483647 w 210"/>
                <a:gd name="T1" fmla="*/ 2147483647 h 141"/>
                <a:gd name="T2" fmla="*/ 2147483647 w 210"/>
                <a:gd name="T3" fmla="*/ 2147483647 h 141"/>
                <a:gd name="T4" fmla="*/ 2147483647 w 210"/>
                <a:gd name="T5" fmla="*/ 2147483647 h 141"/>
                <a:gd name="T6" fmla="*/ 2147483647 w 210"/>
                <a:gd name="T7" fmla="*/ 2147483647 h 141"/>
                <a:gd name="T8" fmla="*/ 2147483647 w 210"/>
                <a:gd name="T9" fmla="*/ 2147483647 h 141"/>
                <a:gd name="T10" fmla="*/ 2147483647 w 210"/>
                <a:gd name="T11" fmla="*/ 2147483647 h 141"/>
                <a:gd name="T12" fmla="*/ 2147483647 w 210"/>
                <a:gd name="T13" fmla="*/ 2147483647 h 141"/>
                <a:gd name="T14" fmla="*/ 2147483647 w 210"/>
                <a:gd name="T15" fmla="*/ 2147483647 h 141"/>
                <a:gd name="T16" fmla="*/ 2147483647 w 210"/>
                <a:gd name="T17" fmla="*/ 2147483647 h 141"/>
                <a:gd name="T18" fmla="*/ 2147483647 w 210"/>
                <a:gd name="T19" fmla="*/ 2147483647 h 141"/>
                <a:gd name="T20" fmla="*/ 2147483647 w 210"/>
                <a:gd name="T21" fmla="*/ 2147483647 h 141"/>
                <a:gd name="T22" fmla="*/ 2147483647 w 210"/>
                <a:gd name="T23" fmla="*/ 2147483647 h 141"/>
                <a:gd name="T24" fmla="*/ 2147483647 w 210"/>
                <a:gd name="T25" fmla="*/ 2147483647 h 141"/>
                <a:gd name="T26" fmla="*/ 2147483647 w 210"/>
                <a:gd name="T27" fmla="*/ 2147483647 h 141"/>
                <a:gd name="T28" fmla="*/ 2147483647 w 210"/>
                <a:gd name="T29" fmla="*/ 2147483647 h 141"/>
                <a:gd name="T30" fmla="*/ 2147483647 w 210"/>
                <a:gd name="T31" fmla="*/ 2147483647 h 141"/>
                <a:gd name="T32" fmla="*/ 2147483647 w 210"/>
                <a:gd name="T33" fmla="*/ 2147483647 h 141"/>
                <a:gd name="T34" fmla="*/ 2147483647 w 210"/>
                <a:gd name="T35" fmla="*/ 2147483647 h 141"/>
                <a:gd name="T36" fmla="*/ 2147483647 w 210"/>
                <a:gd name="T37" fmla="*/ 2147483647 h 141"/>
                <a:gd name="T38" fmla="*/ 0 w 210"/>
                <a:gd name="T39" fmla="*/ 2147483647 h 141"/>
                <a:gd name="T40" fmla="*/ 2147483647 w 210"/>
                <a:gd name="T41" fmla="*/ 2147483647 h 141"/>
                <a:gd name="T42" fmla="*/ 2147483647 w 210"/>
                <a:gd name="T43" fmla="*/ 0 h 141"/>
                <a:gd name="T44" fmla="*/ 2147483647 w 210"/>
                <a:gd name="T45" fmla="*/ 0 h 141"/>
                <a:gd name="T46" fmla="*/ 2147483647 w 210"/>
                <a:gd name="T47" fmla="*/ 0 h 141"/>
                <a:gd name="T48" fmla="*/ 2147483647 w 210"/>
                <a:gd name="T49" fmla="*/ 2147483647 h 141"/>
                <a:gd name="T50" fmla="*/ 2147483647 w 210"/>
                <a:gd name="T51" fmla="*/ 2147483647 h 141"/>
                <a:gd name="T52" fmla="*/ 2147483647 w 210"/>
                <a:gd name="T53" fmla="*/ 2147483647 h 141"/>
                <a:gd name="T54" fmla="*/ 2147483647 w 210"/>
                <a:gd name="T55" fmla="*/ 2147483647 h 141"/>
                <a:gd name="T56" fmla="*/ 2147483647 w 210"/>
                <a:gd name="T57" fmla="*/ 2147483647 h 141"/>
                <a:gd name="T58" fmla="*/ 2147483647 w 210"/>
                <a:gd name="T59" fmla="*/ 2147483647 h 141"/>
                <a:gd name="T60" fmla="*/ 2147483647 w 210"/>
                <a:gd name="T61" fmla="*/ 2147483647 h 141"/>
                <a:gd name="T62" fmla="*/ 2147483647 w 210"/>
                <a:gd name="T63" fmla="*/ 2147483647 h 141"/>
                <a:gd name="T64" fmla="*/ 2147483647 w 210"/>
                <a:gd name="T65" fmla="*/ 2147483647 h 141"/>
                <a:gd name="T66" fmla="*/ 2147483647 w 210"/>
                <a:gd name="T67" fmla="*/ 2147483647 h 141"/>
                <a:gd name="T68" fmla="*/ 2147483647 w 210"/>
                <a:gd name="T69" fmla="*/ 2147483647 h 141"/>
                <a:gd name="T70" fmla="*/ 2147483647 w 210"/>
                <a:gd name="T71" fmla="*/ 2147483647 h 14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0"/>
                <a:gd name="T109" fmla="*/ 0 h 141"/>
                <a:gd name="T110" fmla="*/ 210 w 210"/>
                <a:gd name="T111" fmla="*/ 141 h 14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31" name="Group 14"/>
          <p:cNvGrpSpPr>
            <a:grpSpLocks/>
          </p:cNvGrpSpPr>
          <p:nvPr/>
        </p:nvGrpSpPr>
        <p:grpSpPr bwMode="auto">
          <a:xfrm>
            <a:off x="4972050" y="4660900"/>
            <a:ext cx="1050925" cy="895350"/>
            <a:chOff x="0" y="0"/>
            <a:chExt cx="823252" cy="710758"/>
          </a:xfrm>
        </p:grpSpPr>
        <p:grpSp>
          <p:nvGrpSpPr>
            <p:cNvPr id="14375" name="Group 226"/>
            <p:cNvGrpSpPr>
              <a:grpSpLocks/>
            </p:cNvGrpSpPr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77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14378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76" name="Freeform 10"/>
            <p:cNvSpPr>
              <a:spLocks noEditPoints="1" noChangeArrowheads="1"/>
            </p:cNvSpPr>
            <p:nvPr/>
          </p:nvSpPr>
          <p:spPr bwMode="auto">
            <a:xfrm>
              <a:off x="263073" y="212467"/>
              <a:ext cx="309068" cy="285823"/>
            </a:xfrm>
            <a:custGeom>
              <a:avLst/>
              <a:gdLst>
                <a:gd name="T0" fmla="*/ 2147483647 w 152"/>
                <a:gd name="T1" fmla="*/ 2147483647 h 140"/>
                <a:gd name="T2" fmla="*/ 2147483647 w 152"/>
                <a:gd name="T3" fmla="*/ 2147483647 h 140"/>
                <a:gd name="T4" fmla="*/ 2147483647 w 152"/>
                <a:gd name="T5" fmla="*/ 2147483647 h 140"/>
                <a:gd name="T6" fmla="*/ 2147483647 w 152"/>
                <a:gd name="T7" fmla="*/ 2147483647 h 140"/>
                <a:gd name="T8" fmla="*/ 2147483647 w 152"/>
                <a:gd name="T9" fmla="*/ 2147483647 h 140"/>
                <a:gd name="T10" fmla="*/ 2147483647 w 152"/>
                <a:gd name="T11" fmla="*/ 2147483647 h 140"/>
                <a:gd name="T12" fmla="*/ 2147483647 w 152"/>
                <a:gd name="T13" fmla="*/ 2147483647 h 140"/>
                <a:gd name="T14" fmla="*/ 2147483647 w 152"/>
                <a:gd name="T15" fmla="*/ 2147483647 h 140"/>
                <a:gd name="T16" fmla="*/ 2147483647 w 152"/>
                <a:gd name="T17" fmla="*/ 2147483647 h 140"/>
                <a:gd name="T18" fmla="*/ 0 w 152"/>
                <a:gd name="T19" fmla="*/ 2147483647 h 140"/>
                <a:gd name="T20" fmla="*/ 0 w 152"/>
                <a:gd name="T21" fmla="*/ 2147483647 h 140"/>
                <a:gd name="T22" fmla="*/ 2147483647 w 152"/>
                <a:gd name="T23" fmla="*/ 2147483647 h 140"/>
                <a:gd name="T24" fmla="*/ 2147483647 w 152"/>
                <a:gd name="T25" fmla="*/ 2147483647 h 140"/>
                <a:gd name="T26" fmla="*/ 2147483647 w 152"/>
                <a:gd name="T27" fmla="*/ 2147483647 h 140"/>
                <a:gd name="T28" fmla="*/ 2147483647 w 152"/>
                <a:gd name="T29" fmla="*/ 0 h 140"/>
                <a:gd name="T30" fmla="*/ 2147483647 w 152"/>
                <a:gd name="T31" fmla="*/ 0 h 140"/>
                <a:gd name="T32" fmla="*/ 2147483647 w 152"/>
                <a:gd name="T33" fmla="*/ 2147483647 h 140"/>
                <a:gd name="T34" fmla="*/ 2147483647 w 152"/>
                <a:gd name="T35" fmla="*/ 2147483647 h 140"/>
                <a:gd name="T36" fmla="*/ 2147483647 w 152"/>
                <a:gd name="T37" fmla="*/ 2147483647 h 140"/>
                <a:gd name="T38" fmla="*/ 2147483647 w 152"/>
                <a:gd name="T39" fmla="*/ 2147483647 h 140"/>
                <a:gd name="T40" fmla="*/ 2147483647 w 152"/>
                <a:gd name="T41" fmla="*/ 2147483647 h 140"/>
                <a:gd name="T42" fmla="*/ 2147483647 w 152"/>
                <a:gd name="T43" fmla="*/ 2147483647 h 140"/>
                <a:gd name="T44" fmla="*/ 2147483647 w 152"/>
                <a:gd name="T45" fmla="*/ 2147483647 h 140"/>
                <a:gd name="T46" fmla="*/ 2147483647 w 152"/>
                <a:gd name="T47" fmla="*/ 2147483647 h 140"/>
                <a:gd name="T48" fmla="*/ 2147483647 w 152"/>
                <a:gd name="T49" fmla="*/ 2147483647 h 140"/>
                <a:gd name="T50" fmla="*/ 2147483647 w 152"/>
                <a:gd name="T51" fmla="*/ 2147483647 h 140"/>
                <a:gd name="T52" fmla="*/ 2147483647 w 152"/>
                <a:gd name="T53" fmla="*/ 2147483647 h 140"/>
                <a:gd name="T54" fmla="*/ 2147483647 w 152"/>
                <a:gd name="T55" fmla="*/ 2147483647 h 140"/>
                <a:gd name="T56" fmla="*/ 2147483647 w 152"/>
                <a:gd name="T57" fmla="*/ 2147483647 h 140"/>
                <a:gd name="T58" fmla="*/ 2147483647 w 152"/>
                <a:gd name="T59" fmla="*/ 2147483647 h 140"/>
                <a:gd name="T60" fmla="*/ 2147483647 w 152"/>
                <a:gd name="T61" fmla="*/ 2147483647 h 140"/>
                <a:gd name="T62" fmla="*/ 2147483647 w 152"/>
                <a:gd name="T63" fmla="*/ 2147483647 h 140"/>
                <a:gd name="T64" fmla="*/ 2147483647 w 152"/>
                <a:gd name="T65" fmla="*/ 2147483647 h 140"/>
                <a:gd name="T66" fmla="*/ 2147483647 w 152"/>
                <a:gd name="T67" fmla="*/ 2147483647 h 140"/>
                <a:gd name="T68" fmla="*/ 2147483647 w 152"/>
                <a:gd name="T69" fmla="*/ 2147483647 h 140"/>
                <a:gd name="T70" fmla="*/ 2147483647 w 152"/>
                <a:gd name="T71" fmla="*/ 2147483647 h 140"/>
                <a:gd name="T72" fmla="*/ 2147483647 w 152"/>
                <a:gd name="T73" fmla="*/ 2147483647 h 140"/>
                <a:gd name="T74" fmla="*/ 2147483647 w 152"/>
                <a:gd name="T75" fmla="*/ 2147483647 h 140"/>
                <a:gd name="T76" fmla="*/ 2147483647 w 152"/>
                <a:gd name="T77" fmla="*/ 2147483647 h 140"/>
                <a:gd name="T78" fmla="*/ 2147483647 w 152"/>
                <a:gd name="T79" fmla="*/ 2147483647 h 140"/>
                <a:gd name="T80" fmla="*/ 2147483647 w 152"/>
                <a:gd name="T81" fmla="*/ 2147483647 h 14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52"/>
                <a:gd name="T124" fmla="*/ 0 h 140"/>
                <a:gd name="T125" fmla="*/ 152 w 152"/>
                <a:gd name="T126" fmla="*/ 140 h 14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36" name="Group 3"/>
          <p:cNvGrpSpPr>
            <a:grpSpLocks/>
          </p:cNvGrpSpPr>
          <p:nvPr/>
        </p:nvGrpSpPr>
        <p:grpSpPr bwMode="auto">
          <a:xfrm>
            <a:off x="4699000" y="2355850"/>
            <a:ext cx="1050925" cy="895350"/>
            <a:chOff x="0" y="0"/>
            <a:chExt cx="823252" cy="710758"/>
          </a:xfrm>
        </p:grpSpPr>
        <p:grpSp>
          <p:nvGrpSpPr>
            <p:cNvPr id="14371" name="Group 1"/>
            <p:cNvGrpSpPr>
              <a:grpSpLocks/>
            </p:cNvGrpSpPr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73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14374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72" name="Freeform 11"/>
            <p:cNvSpPr>
              <a:spLocks noEditPoints="1" noChangeArrowheads="1"/>
            </p:cNvSpPr>
            <p:nvPr/>
          </p:nvSpPr>
          <p:spPr bwMode="auto">
            <a:xfrm>
              <a:off x="266550" y="189768"/>
              <a:ext cx="290153" cy="341524"/>
            </a:xfrm>
            <a:custGeom>
              <a:avLst/>
              <a:gdLst>
                <a:gd name="T0" fmla="*/ 2147483647 w 129"/>
                <a:gd name="T1" fmla="*/ 2147483647 h 152"/>
                <a:gd name="T2" fmla="*/ 2147483647 w 129"/>
                <a:gd name="T3" fmla="*/ 2147483647 h 152"/>
                <a:gd name="T4" fmla="*/ 2147483647 w 129"/>
                <a:gd name="T5" fmla="*/ 2147483647 h 152"/>
                <a:gd name="T6" fmla="*/ 2147483647 w 129"/>
                <a:gd name="T7" fmla="*/ 2147483647 h 152"/>
                <a:gd name="T8" fmla="*/ 2147483647 w 129"/>
                <a:gd name="T9" fmla="*/ 2147483647 h 152"/>
                <a:gd name="T10" fmla="*/ 0 w 129"/>
                <a:gd name="T11" fmla="*/ 2147483647 h 152"/>
                <a:gd name="T12" fmla="*/ 2147483647 w 129"/>
                <a:gd name="T13" fmla="*/ 2147483647 h 152"/>
                <a:gd name="T14" fmla="*/ 2147483647 w 129"/>
                <a:gd name="T15" fmla="*/ 2147483647 h 152"/>
                <a:gd name="T16" fmla="*/ 2147483647 w 129"/>
                <a:gd name="T17" fmla="*/ 2147483647 h 152"/>
                <a:gd name="T18" fmla="*/ 2147483647 w 129"/>
                <a:gd name="T19" fmla="*/ 2147483647 h 152"/>
                <a:gd name="T20" fmla="*/ 2147483647 w 129"/>
                <a:gd name="T21" fmla="*/ 2147483647 h 152"/>
                <a:gd name="T22" fmla="*/ 2147483647 w 129"/>
                <a:gd name="T23" fmla="*/ 2147483647 h 152"/>
                <a:gd name="T24" fmla="*/ 2147483647 w 129"/>
                <a:gd name="T25" fmla="*/ 2147483647 h 152"/>
                <a:gd name="T26" fmla="*/ 2147483647 w 129"/>
                <a:gd name="T27" fmla="*/ 2147483647 h 152"/>
                <a:gd name="T28" fmla="*/ 2147483647 w 129"/>
                <a:gd name="T29" fmla="*/ 2147483647 h 152"/>
                <a:gd name="T30" fmla="*/ 2147483647 w 129"/>
                <a:gd name="T31" fmla="*/ 2147483647 h 152"/>
                <a:gd name="T32" fmla="*/ 2147483647 w 129"/>
                <a:gd name="T33" fmla="*/ 2147483647 h 152"/>
                <a:gd name="T34" fmla="*/ 2147483647 w 129"/>
                <a:gd name="T35" fmla="*/ 2147483647 h 152"/>
                <a:gd name="T36" fmla="*/ 2147483647 w 129"/>
                <a:gd name="T37" fmla="*/ 2147483647 h 152"/>
                <a:gd name="T38" fmla="*/ 2147483647 w 129"/>
                <a:gd name="T39" fmla="*/ 2147483647 h 152"/>
                <a:gd name="T40" fmla="*/ 2147483647 w 129"/>
                <a:gd name="T41" fmla="*/ 2147483647 h 152"/>
                <a:gd name="T42" fmla="*/ 2147483647 w 129"/>
                <a:gd name="T43" fmla="*/ 2147483647 h 152"/>
                <a:gd name="T44" fmla="*/ 2147483647 w 129"/>
                <a:gd name="T45" fmla="*/ 2147483647 h 152"/>
                <a:gd name="T46" fmla="*/ 2147483647 w 129"/>
                <a:gd name="T47" fmla="*/ 2147483647 h 152"/>
                <a:gd name="T48" fmla="*/ 2147483647 w 129"/>
                <a:gd name="T49" fmla="*/ 2147483647 h 152"/>
                <a:gd name="T50" fmla="*/ 2147483647 w 129"/>
                <a:gd name="T51" fmla="*/ 2147483647 h 152"/>
                <a:gd name="T52" fmla="*/ 2147483647 w 129"/>
                <a:gd name="T53" fmla="*/ 2147483647 h 152"/>
                <a:gd name="T54" fmla="*/ 2147483647 w 129"/>
                <a:gd name="T55" fmla="*/ 2147483647 h 152"/>
                <a:gd name="T56" fmla="*/ 2147483647 w 129"/>
                <a:gd name="T57" fmla="*/ 2147483647 h 152"/>
                <a:gd name="T58" fmla="*/ 2147483647 w 129"/>
                <a:gd name="T59" fmla="*/ 2147483647 h 152"/>
                <a:gd name="T60" fmla="*/ 2147483647 w 129"/>
                <a:gd name="T61" fmla="*/ 2147483647 h 152"/>
                <a:gd name="T62" fmla="*/ 2147483647 w 129"/>
                <a:gd name="T63" fmla="*/ 2147483647 h 152"/>
                <a:gd name="T64" fmla="*/ 2147483647 w 129"/>
                <a:gd name="T65" fmla="*/ 2147483647 h 152"/>
                <a:gd name="T66" fmla="*/ 2147483647 w 129"/>
                <a:gd name="T67" fmla="*/ 2147483647 h 152"/>
                <a:gd name="T68" fmla="*/ 2147483647 w 129"/>
                <a:gd name="T69" fmla="*/ 2147483647 h 152"/>
                <a:gd name="T70" fmla="*/ 2147483647 w 129"/>
                <a:gd name="T71" fmla="*/ 2147483647 h 152"/>
                <a:gd name="T72" fmla="*/ 2147483647 w 129"/>
                <a:gd name="T73" fmla="*/ 2147483647 h 15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9"/>
                <a:gd name="T112" fmla="*/ 0 h 152"/>
                <a:gd name="T113" fmla="*/ 129 w 129"/>
                <a:gd name="T114" fmla="*/ 152 h 15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4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644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16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5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  <p:bldP spid="16394" grpId="0" bldLvl="0" autoUpdateAnimBg="0"/>
      <p:bldP spid="16395" grpId="0" animBg="1"/>
      <p:bldP spid="16396" grpId="0" bldLvl="0" autoUpdateAnimBg="0"/>
      <p:bldP spid="16397" grpId="0" animBg="1"/>
      <p:bldP spid="16398" grpId="0" bldLvl="0" autoUpdateAnimBg="0"/>
      <p:bldP spid="16405" grpId="0" bldLvl="0" autoUpdateAnimBg="0"/>
      <p:bldP spid="16406" grpId="0" bldLvl="0" autoUpdateAnimBg="0"/>
      <p:bldP spid="16407" grpId="0" bldLvl="0" autoUpdateAnimBg="0"/>
      <p:bldP spid="16441" grpId="0" bldLvl="0" autoUpdateAnimBg="0"/>
      <p:bldP spid="16442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23"/>
          <p:cNvSpPr>
            <a:spLocks noChangeArrowheads="1"/>
          </p:cNvSpPr>
          <p:nvPr/>
        </p:nvSpPr>
        <p:spPr bwMode="auto">
          <a:xfrm>
            <a:off x="0" y="1716088"/>
            <a:ext cx="11522075" cy="4764087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11" name="Group 35"/>
          <p:cNvGrpSpPr>
            <a:grpSpLocks/>
          </p:cNvGrpSpPr>
          <p:nvPr/>
        </p:nvGrpSpPr>
        <p:grpSpPr bwMode="auto">
          <a:xfrm>
            <a:off x="7334250" y="2503488"/>
            <a:ext cx="3213100" cy="1282700"/>
            <a:chOff x="0" y="0"/>
            <a:chExt cx="3425" cy="856"/>
          </a:xfrm>
        </p:grpSpPr>
        <p:sp>
          <p:nvSpPr>
            <p:cNvPr id="15383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1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84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14" name="Oval 5"/>
          <p:cNvSpPr>
            <a:spLocks noChangeArrowheads="1"/>
          </p:cNvSpPr>
          <p:nvPr/>
        </p:nvSpPr>
        <p:spPr bwMode="auto">
          <a:xfrm>
            <a:off x="6270625" y="2441575"/>
            <a:ext cx="809625" cy="8001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15" name="Group 35"/>
          <p:cNvGrpSpPr>
            <a:grpSpLocks/>
          </p:cNvGrpSpPr>
          <p:nvPr/>
        </p:nvGrpSpPr>
        <p:grpSpPr bwMode="auto">
          <a:xfrm>
            <a:off x="7334250" y="4486275"/>
            <a:ext cx="3213100" cy="1282700"/>
            <a:chOff x="0" y="0"/>
            <a:chExt cx="3425" cy="856"/>
          </a:xfrm>
        </p:grpSpPr>
        <p:sp>
          <p:nvSpPr>
            <p:cNvPr id="15381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56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82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18" name="Oval 198"/>
          <p:cNvSpPr>
            <a:spLocks noChangeArrowheads="1"/>
          </p:cNvSpPr>
          <p:nvPr/>
        </p:nvSpPr>
        <p:spPr bwMode="auto">
          <a:xfrm>
            <a:off x="6270625" y="4424363"/>
            <a:ext cx="809625" cy="8001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19" name="Group 35"/>
          <p:cNvGrpSpPr>
            <a:grpSpLocks/>
          </p:cNvGrpSpPr>
          <p:nvPr/>
        </p:nvGrpSpPr>
        <p:grpSpPr bwMode="auto">
          <a:xfrm>
            <a:off x="2266950" y="2503488"/>
            <a:ext cx="3213100" cy="1282700"/>
            <a:chOff x="0" y="0"/>
            <a:chExt cx="3425" cy="856"/>
          </a:xfrm>
        </p:grpSpPr>
        <p:sp>
          <p:nvSpPr>
            <p:cNvPr id="15379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9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80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22" name="Oval 202"/>
          <p:cNvSpPr>
            <a:spLocks noChangeArrowheads="1"/>
          </p:cNvSpPr>
          <p:nvPr/>
        </p:nvSpPr>
        <p:spPr bwMode="auto">
          <a:xfrm>
            <a:off x="1203325" y="2441575"/>
            <a:ext cx="809625" cy="8001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23" name="Group 35"/>
          <p:cNvGrpSpPr>
            <a:grpSpLocks/>
          </p:cNvGrpSpPr>
          <p:nvPr/>
        </p:nvGrpSpPr>
        <p:grpSpPr bwMode="auto">
          <a:xfrm>
            <a:off x="2266950" y="4486275"/>
            <a:ext cx="3213100" cy="1282700"/>
            <a:chOff x="0" y="0"/>
            <a:chExt cx="3425" cy="856"/>
          </a:xfrm>
        </p:grpSpPr>
        <p:sp>
          <p:nvSpPr>
            <p:cNvPr id="15377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0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78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26" name="Oval 206"/>
          <p:cNvSpPr>
            <a:spLocks noChangeArrowheads="1"/>
          </p:cNvSpPr>
          <p:nvPr/>
        </p:nvSpPr>
        <p:spPr bwMode="auto">
          <a:xfrm>
            <a:off x="1203325" y="4424363"/>
            <a:ext cx="809625" cy="8001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27" name="Freeform 6"/>
          <p:cNvSpPr>
            <a:spLocks noEditPoints="1" noChangeArrowheads="1"/>
          </p:cNvSpPr>
          <p:nvPr/>
        </p:nvSpPr>
        <p:spPr bwMode="auto">
          <a:xfrm>
            <a:off x="6394450" y="2543175"/>
            <a:ext cx="561975" cy="555625"/>
          </a:xfrm>
          <a:custGeom>
            <a:avLst/>
            <a:gdLst>
              <a:gd name="T0" fmla="*/ 2147483647 w 172"/>
              <a:gd name="T1" fmla="*/ 2147483647 h 172"/>
              <a:gd name="T2" fmla="*/ 2147483647 w 172"/>
              <a:gd name="T3" fmla="*/ 2147483647 h 172"/>
              <a:gd name="T4" fmla="*/ 2147483647 w 172"/>
              <a:gd name="T5" fmla="*/ 2147483647 h 172"/>
              <a:gd name="T6" fmla="*/ 2147483647 w 172"/>
              <a:gd name="T7" fmla="*/ 2147483647 h 172"/>
              <a:gd name="T8" fmla="*/ 2147483647 w 172"/>
              <a:gd name="T9" fmla="*/ 2147483647 h 172"/>
              <a:gd name="T10" fmla="*/ 2147483647 w 172"/>
              <a:gd name="T11" fmla="*/ 2147483647 h 172"/>
              <a:gd name="T12" fmla="*/ 2147483647 w 172"/>
              <a:gd name="T13" fmla="*/ 2147483647 h 172"/>
              <a:gd name="T14" fmla="*/ 2147483647 w 172"/>
              <a:gd name="T15" fmla="*/ 2147483647 h 172"/>
              <a:gd name="T16" fmla="*/ 2147483647 w 172"/>
              <a:gd name="T17" fmla="*/ 2147483647 h 172"/>
              <a:gd name="T18" fmla="*/ 2147483647 w 172"/>
              <a:gd name="T19" fmla="*/ 2147483647 h 172"/>
              <a:gd name="T20" fmla="*/ 2147483647 w 172"/>
              <a:gd name="T21" fmla="*/ 2147483647 h 172"/>
              <a:gd name="T22" fmla="*/ 2147483647 w 172"/>
              <a:gd name="T23" fmla="*/ 2147483647 h 172"/>
              <a:gd name="T24" fmla="*/ 2147483647 w 172"/>
              <a:gd name="T25" fmla="*/ 2147483647 h 172"/>
              <a:gd name="T26" fmla="*/ 2147483647 w 172"/>
              <a:gd name="T27" fmla="*/ 2147483647 h 172"/>
              <a:gd name="T28" fmla="*/ 2147483647 w 172"/>
              <a:gd name="T29" fmla="*/ 2147483647 h 172"/>
              <a:gd name="T30" fmla="*/ 2147483647 w 172"/>
              <a:gd name="T31" fmla="*/ 2147483647 h 172"/>
              <a:gd name="T32" fmla="*/ 2147483647 w 172"/>
              <a:gd name="T33" fmla="*/ 2147483647 h 172"/>
              <a:gd name="T34" fmla="*/ 2147483647 w 172"/>
              <a:gd name="T35" fmla="*/ 2147483647 h 172"/>
              <a:gd name="T36" fmla="*/ 2147483647 w 172"/>
              <a:gd name="T37" fmla="*/ 2147483647 h 172"/>
              <a:gd name="T38" fmla="*/ 2147483647 w 172"/>
              <a:gd name="T39" fmla="*/ 2147483647 h 172"/>
              <a:gd name="T40" fmla="*/ 2147483647 w 172"/>
              <a:gd name="T41" fmla="*/ 2147483647 h 172"/>
              <a:gd name="T42" fmla="*/ 2147483647 w 172"/>
              <a:gd name="T43" fmla="*/ 2147483647 h 172"/>
              <a:gd name="T44" fmla="*/ 0 w 172"/>
              <a:gd name="T45" fmla="*/ 2147483647 h 172"/>
              <a:gd name="T46" fmla="*/ 2147483647 w 172"/>
              <a:gd name="T47" fmla="*/ 2147483647 h 172"/>
              <a:gd name="T48" fmla="*/ 2147483647 w 172"/>
              <a:gd name="T49" fmla="*/ 2147483647 h 172"/>
              <a:gd name="T50" fmla="*/ 2147483647 w 172"/>
              <a:gd name="T51" fmla="*/ 2147483647 h 172"/>
              <a:gd name="T52" fmla="*/ 2147483647 w 172"/>
              <a:gd name="T53" fmla="*/ 2147483647 h 172"/>
              <a:gd name="T54" fmla="*/ 2147483647 w 172"/>
              <a:gd name="T55" fmla="*/ 2147483647 h 172"/>
              <a:gd name="T56" fmla="*/ 2147483647 w 172"/>
              <a:gd name="T57" fmla="*/ 2147483647 h 172"/>
              <a:gd name="T58" fmla="*/ 2147483647 w 172"/>
              <a:gd name="T59" fmla="*/ 2147483647 h 172"/>
              <a:gd name="T60" fmla="*/ 2147483647 w 172"/>
              <a:gd name="T61" fmla="*/ 2147483647 h 172"/>
              <a:gd name="T62" fmla="*/ 2147483647 w 172"/>
              <a:gd name="T63" fmla="*/ 2147483647 h 172"/>
              <a:gd name="T64" fmla="*/ 2147483647 w 172"/>
              <a:gd name="T65" fmla="*/ 2147483647 h 17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2"/>
              <a:gd name="T100" fmla="*/ 0 h 172"/>
              <a:gd name="T101" fmla="*/ 172 w 172"/>
              <a:gd name="T102" fmla="*/ 172 h 17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2" h="172">
                <a:moveTo>
                  <a:pt x="134" y="143"/>
                </a:moveTo>
                <a:cubicBezTo>
                  <a:pt x="134" y="144"/>
                  <a:pt x="139" y="148"/>
                  <a:pt x="140" y="149"/>
                </a:cubicBezTo>
                <a:cubicBezTo>
                  <a:pt x="143" y="153"/>
                  <a:pt x="148" y="153"/>
                  <a:pt x="150" y="150"/>
                </a:cubicBezTo>
                <a:cubicBezTo>
                  <a:pt x="153" y="148"/>
                  <a:pt x="153" y="143"/>
                  <a:pt x="149" y="140"/>
                </a:cubicBezTo>
                <a:cubicBezTo>
                  <a:pt x="148" y="139"/>
                  <a:pt x="144" y="135"/>
                  <a:pt x="143" y="134"/>
                </a:cubicBezTo>
                <a:cubicBezTo>
                  <a:pt x="140" y="130"/>
                  <a:pt x="135" y="130"/>
                  <a:pt x="132" y="132"/>
                </a:cubicBezTo>
                <a:cubicBezTo>
                  <a:pt x="130" y="135"/>
                  <a:pt x="130" y="140"/>
                  <a:pt x="134" y="143"/>
                </a:cubicBezTo>
                <a:close/>
                <a:moveTo>
                  <a:pt x="33" y="23"/>
                </a:moveTo>
                <a:cubicBezTo>
                  <a:pt x="29" y="20"/>
                  <a:pt x="24" y="19"/>
                  <a:pt x="22" y="22"/>
                </a:cubicBezTo>
                <a:cubicBezTo>
                  <a:pt x="19" y="24"/>
                  <a:pt x="20" y="29"/>
                  <a:pt x="23" y="33"/>
                </a:cubicBezTo>
                <a:cubicBezTo>
                  <a:pt x="24" y="34"/>
                  <a:pt x="28" y="38"/>
                  <a:pt x="29" y="39"/>
                </a:cubicBezTo>
                <a:cubicBezTo>
                  <a:pt x="32" y="42"/>
                  <a:pt x="37" y="43"/>
                  <a:pt x="40" y="40"/>
                </a:cubicBezTo>
                <a:cubicBezTo>
                  <a:pt x="43" y="37"/>
                  <a:pt x="42" y="32"/>
                  <a:pt x="39" y="29"/>
                </a:cubicBezTo>
                <a:cubicBezTo>
                  <a:pt x="38" y="28"/>
                  <a:pt x="34" y="24"/>
                  <a:pt x="33" y="23"/>
                </a:cubicBezTo>
                <a:close/>
                <a:moveTo>
                  <a:pt x="29" y="134"/>
                </a:moveTo>
                <a:cubicBezTo>
                  <a:pt x="28" y="135"/>
                  <a:pt x="24" y="139"/>
                  <a:pt x="23" y="140"/>
                </a:cubicBezTo>
                <a:cubicBezTo>
                  <a:pt x="20" y="143"/>
                  <a:pt x="19" y="148"/>
                  <a:pt x="22" y="150"/>
                </a:cubicBezTo>
                <a:cubicBezTo>
                  <a:pt x="24" y="153"/>
                  <a:pt x="29" y="153"/>
                  <a:pt x="33" y="149"/>
                </a:cubicBezTo>
                <a:cubicBezTo>
                  <a:pt x="34" y="148"/>
                  <a:pt x="38" y="144"/>
                  <a:pt x="39" y="143"/>
                </a:cubicBezTo>
                <a:cubicBezTo>
                  <a:pt x="42" y="140"/>
                  <a:pt x="43" y="135"/>
                  <a:pt x="40" y="132"/>
                </a:cubicBezTo>
                <a:cubicBezTo>
                  <a:pt x="37" y="130"/>
                  <a:pt x="32" y="130"/>
                  <a:pt x="29" y="134"/>
                </a:cubicBezTo>
                <a:close/>
                <a:moveTo>
                  <a:pt x="149" y="33"/>
                </a:moveTo>
                <a:cubicBezTo>
                  <a:pt x="153" y="29"/>
                  <a:pt x="153" y="24"/>
                  <a:pt x="150" y="22"/>
                </a:cubicBezTo>
                <a:cubicBezTo>
                  <a:pt x="148" y="19"/>
                  <a:pt x="143" y="20"/>
                  <a:pt x="140" y="23"/>
                </a:cubicBezTo>
                <a:cubicBezTo>
                  <a:pt x="139" y="24"/>
                  <a:pt x="134" y="28"/>
                  <a:pt x="134" y="29"/>
                </a:cubicBezTo>
                <a:cubicBezTo>
                  <a:pt x="130" y="32"/>
                  <a:pt x="130" y="37"/>
                  <a:pt x="132" y="40"/>
                </a:cubicBezTo>
                <a:cubicBezTo>
                  <a:pt x="135" y="43"/>
                  <a:pt x="140" y="42"/>
                  <a:pt x="143" y="39"/>
                </a:cubicBezTo>
                <a:cubicBezTo>
                  <a:pt x="144" y="38"/>
                  <a:pt x="148" y="34"/>
                  <a:pt x="149" y="33"/>
                </a:cubicBezTo>
                <a:close/>
                <a:moveTo>
                  <a:pt x="86" y="146"/>
                </a:moveTo>
                <a:cubicBezTo>
                  <a:pt x="82" y="146"/>
                  <a:pt x="79" y="150"/>
                  <a:pt x="79" y="155"/>
                </a:cubicBezTo>
                <a:cubicBezTo>
                  <a:pt x="79" y="156"/>
                  <a:pt x="79" y="162"/>
                  <a:pt x="79" y="163"/>
                </a:cubicBezTo>
                <a:cubicBezTo>
                  <a:pt x="79" y="168"/>
                  <a:pt x="82" y="172"/>
                  <a:pt x="86" y="172"/>
                </a:cubicBezTo>
                <a:cubicBezTo>
                  <a:pt x="90" y="172"/>
                  <a:pt x="93" y="168"/>
                  <a:pt x="93" y="163"/>
                </a:cubicBezTo>
                <a:cubicBezTo>
                  <a:pt x="93" y="162"/>
                  <a:pt x="93" y="156"/>
                  <a:pt x="93" y="155"/>
                </a:cubicBezTo>
                <a:cubicBezTo>
                  <a:pt x="93" y="150"/>
                  <a:pt x="90" y="146"/>
                  <a:pt x="86" y="146"/>
                </a:cubicBezTo>
                <a:close/>
                <a:moveTo>
                  <a:pt x="86" y="26"/>
                </a:moveTo>
                <a:cubicBezTo>
                  <a:pt x="90" y="26"/>
                  <a:pt x="93" y="22"/>
                  <a:pt x="93" y="18"/>
                </a:cubicBezTo>
                <a:cubicBezTo>
                  <a:pt x="93" y="16"/>
                  <a:pt x="93" y="11"/>
                  <a:pt x="93" y="9"/>
                </a:cubicBezTo>
                <a:cubicBezTo>
                  <a:pt x="93" y="4"/>
                  <a:pt x="90" y="0"/>
                  <a:pt x="86" y="0"/>
                </a:cubicBezTo>
                <a:cubicBezTo>
                  <a:pt x="82" y="0"/>
                  <a:pt x="79" y="4"/>
                  <a:pt x="79" y="9"/>
                </a:cubicBezTo>
                <a:cubicBezTo>
                  <a:pt x="79" y="11"/>
                  <a:pt x="79" y="16"/>
                  <a:pt x="79" y="18"/>
                </a:cubicBezTo>
                <a:cubicBezTo>
                  <a:pt x="79" y="22"/>
                  <a:pt x="82" y="26"/>
                  <a:pt x="86" y="26"/>
                </a:cubicBezTo>
                <a:close/>
                <a:moveTo>
                  <a:pt x="26" y="86"/>
                </a:moveTo>
                <a:cubicBezTo>
                  <a:pt x="26" y="82"/>
                  <a:pt x="22" y="79"/>
                  <a:pt x="17" y="79"/>
                </a:cubicBezTo>
                <a:cubicBezTo>
                  <a:pt x="16" y="79"/>
                  <a:pt x="10" y="79"/>
                  <a:pt x="9" y="79"/>
                </a:cubicBezTo>
                <a:cubicBezTo>
                  <a:pt x="4" y="79"/>
                  <a:pt x="0" y="82"/>
                  <a:pt x="0" y="86"/>
                </a:cubicBezTo>
                <a:cubicBezTo>
                  <a:pt x="0" y="90"/>
                  <a:pt x="4" y="93"/>
                  <a:pt x="9" y="93"/>
                </a:cubicBezTo>
                <a:cubicBezTo>
                  <a:pt x="10" y="93"/>
                  <a:pt x="16" y="93"/>
                  <a:pt x="17" y="93"/>
                </a:cubicBezTo>
                <a:cubicBezTo>
                  <a:pt x="22" y="93"/>
                  <a:pt x="26" y="90"/>
                  <a:pt x="26" y="86"/>
                </a:cubicBezTo>
                <a:close/>
                <a:moveTo>
                  <a:pt x="86" y="120"/>
                </a:moveTo>
                <a:cubicBezTo>
                  <a:pt x="67" y="120"/>
                  <a:pt x="52" y="105"/>
                  <a:pt x="52" y="86"/>
                </a:cubicBezTo>
                <a:cubicBezTo>
                  <a:pt x="52" y="67"/>
                  <a:pt x="67" y="52"/>
                  <a:pt x="86" y="52"/>
                </a:cubicBezTo>
                <a:cubicBezTo>
                  <a:pt x="105" y="52"/>
                  <a:pt x="120" y="67"/>
                  <a:pt x="120" y="86"/>
                </a:cubicBezTo>
                <a:cubicBezTo>
                  <a:pt x="120" y="105"/>
                  <a:pt x="105" y="120"/>
                  <a:pt x="86" y="120"/>
                </a:cubicBezTo>
                <a:close/>
                <a:moveTo>
                  <a:pt x="86" y="39"/>
                </a:moveTo>
                <a:cubicBezTo>
                  <a:pt x="60" y="39"/>
                  <a:pt x="39" y="60"/>
                  <a:pt x="39" y="86"/>
                </a:cubicBezTo>
                <a:cubicBezTo>
                  <a:pt x="39" y="112"/>
                  <a:pt x="60" y="133"/>
                  <a:pt x="86" y="133"/>
                </a:cubicBezTo>
                <a:cubicBezTo>
                  <a:pt x="112" y="133"/>
                  <a:pt x="133" y="112"/>
                  <a:pt x="133" y="86"/>
                </a:cubicBezTo>
                <a:cubicBezTo>
                  <a:pt x="133" y="60"/>
                  <a:pt x="112" y="39"/>
                  <a:pt x="86" y="39"/>
                </a:cubicBezTo>
                <a:close/>
                <a:moveTo>
                  <a:pt x="163" y="79"/>
                </a:moveTo>
                <a:cubicBezTo>
                  <a:pt x="162" y="79"/>
                  <a:pt x="156" y="79"/>
                  <a:pt x="155" y="79"/>
                </a:cubicBezTo>
                <a:cubicBezTo>
                  <a:pt x="150" y="79"/>
                  <a:pt x="146" y="82"/>
                  <a:pt x="146" y="86"/>
                </a:cubicBezTo>
                <a:cubicBezTo>
                  <a:pt x="146" y="90"/>
                  <a:pt x="150" y="93"/>
                  <a:pt x="155" y="93"/>
                </a:cubicBezTo>
                <a:cubicBezTo>
                  <a:pt x="156" y="93"/>
                  <a:pt x="162" y="93"/>
                  <a:pt x="163" y="93"/>
                </a:cubicBezTo>
                <a:cubicBezTo>
                  <a:pt x="168" y="93"/>
                  <a:pt x="172" y="90"/>
                  <a:pt x="172" y="86"/>
                </a:cubicBezTo>
                <a:cubicBezTo>
                  <a:pt x="172" y="82"/>
                  <a:pt x="168" y="79"/>
                  <a:pt x="163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28" name="Freeform 7"/>
          <p:cNvSpPr>
            <a:spLocks noEditPoints="1" noChangeArrowheads="1"/>
          </p:cNvSpPr>
          <p:nvPr/>
        </p:nvSpPr>
        <p:spPr bwMode="auto">
          <a:xfrm>
            <a:off x="1328738" y="4619625"/>
            <a:ext cx="558800" cy="361950"/>
          </a:xfrm>
          <a:custGeom>
            <a:avLst/>
            <a:gdLst>
              <a:gd name="T0" fmla="*/ 2147483647 w 171"/>
              <a:gd name="T1" fmla="*/ 2147483647 h 112"/>
              <a:gd name="T2" fmla="*/ 2147483647 w 171"/>
              <a:gd name="T3" fmla="*/ 2147483647 h 112"/>
              <a:gd name="T4" fmla="*/ 2147483647 w 171"/>
              <a:gd name="T5" fmla="*/ 2147483647 h 112"/>
              <a:gd name="T6" fmla="*/ 2147483647 w 171"/>
              <a:gd name="T7" fmla="*/ 2147483647 h 112"/>
              <a:gd name="T8" fmla="*/ 2147483647 w 171"/>
              <a:gd name="T9" fmla="*/ 2147483647 h 112"/>
              <a:gd name="T10" fmla="*/ 2147483647 w 171"/>
              <a:gd name="T11" fmla="*/ 2147483647 h 112"/>
              <a:gd name="T12" fmla="*/ 2147483647 w 171"/>
              <a:gd name="T13" fmla="*/ 2147483647 h 112"/>
              <a:gd name="T14" fmla="*/ 2147483647 w 171"/>
              <a:gd name="T15" fmla="*/ 2147483647 h 112"/>
              <a:gd name="T16" fmla="*/ 2147483647 w 171"/>
              <a:gd name="T17" fmla="*/ 2147483647 h 112"/>
              <a:gd name="T18" fmla="*/ 2147483647 w 171"/>
              <a:gd name="T19" fmla="*/ 2147483647 h 112"/>
              <a:gd name="T20" fmla="*/ 2147483647 w 171"/>
              <a:gd name="T21" fmla="*/ 2147483647 h 112"/>
              <a:gd name="T22" fmla="*/ 2147483647 w 171"/>
              <a:gd name="T23" fmla="*/ 2147483647 h 112"/>
              <a:gd name="T24" fmla="*/ 2147483647 w 171"/>
              <a:gd name="T25" fmla="*/ 2147483647 h 112"/>
              <a:gd name="T26" fmla="*/ 2147483647 w 171"/>
              <a:gd name="T27" fmla="*/ 2147483647 h 112"/>
              <a:gd name="T28" fmla="*/ 2147483647 w 171"/>
              <a:gd name="T29" fmla="*/ 2147483647 h 112"/>
              <a:gd name="T30" fmla="*/ 2147483647 w 171"/>
              <a:gd name="T31" fmla="*/ 2147483647 h 112"/>
              <a:gd name="T32" fmla="*/ 2147483647 w 171"/>
              <a:gd name="T33" fmla="*/ 2147483647 h 112"/>
              <a:gd name="T34" fmla="*/ 2147483647 w 171"/>
              <a:gd name="T35" fmla="*/ 2147483647 h 112"/>
              <a:gd name="T36" fmla="*/ 2147483647 w 171"/>
              <a:gd name="T37" fmla="*/ 2147483647 h 112"/>
              <a:gd name="T38" fmla="*/ 2147483647 w 171"/>
              <a:gd name="T39" fmla="*/ 2147483647 h 112"/>
              <a:gd name="T40" fmla="*/ 2147483647 w 171"/>
              <a:gd name="T41" fmla="*/ 2147483647 h 112"/>
              <a:gd name="T42" fmla="*/ 2147483647 w 171"/>
              <a:gd name="T43" fmla="*/ 0 h 112"/>
              <a:gd name="T44" fmla="*/ 2147483647 w 171"/>
              <a:gd name="T45" fmla="*/ 2147483647 h 112"/>
              <a:gd name="T46" fmla="*/ 2147483647 w 171"/>
              <a:gd name="T47" fmla="*/ 2147483647 h 112"/>
              <a:gd name="T48" fmla="*/ 2147483647 w 171"/>
              <a:gd name="T49" fmla="*/ 2147483647 h 112"/>
              <a:gd name="T50" fmla="*/ 0 w 171"/>
              <a:gd name="T51" fmla="*/ 2147483647 h 112"/>
              <a:gd name="T52" fmla="*/ 2147483647 w 171"/>
              <a:gd name="T53" fmla="*/ 2147483647 h 112"/>
              <a:gd name="T54" fmla="*/ 2147483647 w 171"/>
              <a:gd name="T55" fmla="*/ 2147483647 h 112"/>
              <a:gd name="T56" fmla="*/ 2147483647 w 171"/>
              <a:gd name="T57" fmla="*/ 2147483647 h 112"/>
              <a:gd name="T58" fmla="*/ 2147483647 w 171"/>
              <a:gd name="T59" fmla="*/ 2147483647 h 11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71"/>
              <a:gd name="T91" fmla="*/ 0 h 112"/>
              <a:gd name="T92" fmla="*/ 171 w 171"/>
              <a:gd name="T93" fmla="*/ 112 h 11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71" h="112">
                <a:moveTo>
                  <a:pt x="97" y="68"/>
                </a:moveTo>
                <a:cubicBezTo>
                  <a:pt x="93" y="74"/>
                  <a:pt x="75" y="93"/>
                  <a:pt x="74" y="94"/>
                </a:cubicBezTo>
                <a:cubicBezTo>
                  <a:pt x="73" y="95"/>
                  <a:pt x="71" y="97"/>
                  <a:pt x="68" y="95"/>
                </a:cubicBezTo>
                <a:cubicBezTo>
                  <a:pt x="68" y="95"/>
                  <a:pt x="67" y="94"/>
                  <a:pt x="67" y="92"/>
                </a:cubicBezTo>
                <a:cubicBezTo>
                  <a:pt x="67" y="91"/>
                  <a:pt x="68" y="89"/>
                  <a:pt x="68" y="89"/>
                </a:cubicBezTo>
                <a:cubicBezTo>
                  <a:pt x="77" y="69"/>
                  <a:pt x="77" y="69"/>
                  <a:pt x="77" y="69"/>
                </a:cubicBezTo>
                <a:cubicBezTo>
                  <a:pt x="75" y="68"/>
                  <a:pt x="72" y="67"/>
                  <a:pt x="70" y="66"/>
                </a:cubicBezTo>
                <a:cubicBezTo>
                  <a:pt x="69" y="66"/>
                  <a:pt x="69" y="66"/>
                  <a:pt x="69" y="66"/>
                </a:cubicBezTo>
                <a:cubicBezTo>
                  <a:pt x="67" y="65"/>
                  <a:pt x="64" y="64"/>
                  <a:pt x="64" y="61"/>
                </a:cubicBezTo>
                <a:cubicBezTo>
                  <a:pt x="64" y="59"/>
                  <a:pt x="65" y="58"/>
                  <a:pt x="66" y="56"/>
                </a:cubicBezTo>
                <a:cubicBezTo>
                  <a:pt x="71" y="50"/>
                  <a:pt x="89" y="31"/>
                  <a:pt x="90" y="30"/>
                </a:cubicBezTo>
                <a:cubicBezTo>
                  <a:pt x="91" y="29"/>
                  <a:pt x="93" y="27"/>
                  <a:pt x="95" y="29"/>
                </a:cubicBezTo>
                <a:cubicBezTo>
                  <a:pt x="96" y="29"/>
                  <a:pt x="97" y="30"/>
                  <a:pt x="97" y="32"/>
                </a:cubicBezTo>
                <a:cubicBezTo>
                  <a:pt x="97" y="33"/>
                  <a:pt x="96" y="35"/>
                  <a:pt x="96" y="35"/>
                </a:cubicBezTo>
                <a:cubicBezTo>
                  <a:pt x="87" y="55"/>
                  <a:pt x="87" y="55"/>
                  <a:pt x="87" y="55"/>
                </a:cubicBezTo>
                <a:cubicBezTo>
                  <a:pt x="89" y="55"/>
                  <a:pt x="92" y="57"/>
                  <a:pt x="9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7" y="59"/>
                  <a:pt x="99" y="60"/>
                  <a:pt x="99" y="63"/>
                </a:cubicBezTo>
                <a:cubicBezTo>
                  <a:pt x="99" y="65"/>
                  <a:pt x="99" y="66"/>
                  <a:pt x="97" y="68"/>
                </a:cubicBezTo>
                <a:close/>
                <a:moveTo>
                  <a:pt x="130" y="31"/>
                </a:moveTo>
                <a:cubicBezTo>
                  <a:pt x="128" y="31"/>
                  <a:pt x="126" y="31"/>
                  <a:pt x="123" y="32"/>
                </a:cubicBezTo>
                <a:cubicBezTo>
                  <a:pt x="118" y="13"/>
                  <a:pt x="100" y="0"/>
                  <a:pt x="80" y="0"/>
                </a:cubicBezTo>
                <a:cubicBezTo>
                  <a:pt x="54" y="0"/>
                  <a:pt x="34" y="20"/>
                  <a:pt x="34" y="45"/>
                </a:cubicBezTo>
                <a:cubicBezTo>
                  <a:pt x="34" y="47"/>
                  <a:pt x="34" y="49"/>
                  <a:pt x="35" y="51"/>
                </a:cubicBezTo>
                <a:cubicBezTo>
                  <a:pt x="33" y="51"/>
                  <a:pt x="32" y="51"/>
                  <a:pt x="31" y="51"/>
                </a:cubicBezTo>
                <a:cubicBezTo>
                  <a:pt x="14" y="51"/>
                  <a:pt x="0" y="64"/>
                  <a:pt x="0" y="81"/>
                </a:cubicBezTo>
                <a:cubicBezTo>
                  <a:pt x="0" y="98"/>
                  <a:pt x="14" y="112"/>
                  <a:pt x="31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53" y="112"/>
                  <a:pt x="171" y="94"/>
                  <a:pt x="171" y="71"/>
                </a:cubicBezTo>
                <a:cubicBezTo>
                  <a:pt x="171" y="49"/>
                  <a:pt x="153" y="31"/>
                  <a:pt x="130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29" name="Freeform 8"/>
          <p:cNvSpPr>
            <a:spLocks noEditPoints="1" noChangeArrowheads="1"/>
          </p:cNvSpPr>
          <p:nvPr/>
        </p:nvSpPr>
        <p:spPr bwMode="auto">
          <a:xfrm>
            <a:off x="1322388" y="2606675"/>
            <a:ext cx="519112" cy="473075"/>
          </a:xfrm>
          <a:custGeom>
            <a:avLst/>
            <a:gdLst>
              <a:gd name="T0" fmla="*/ 2147483647 w 159"/>
              <a:gd name="T1" fmla="*/ 2147483647 h 147"/>
              <a:gd name="T2" fmla="*/ 2147483647 w 159"/>
              <a:gd name="T3" fmla="*/ 2147483647 h 147"/>
              <a:gd name="T4" fmla="*/ 2147483647 w 159"/>
              <a:gd name="T5" fmla="*/ 2147483647 h 147"/>
              <a:gd name="T6" fmla="*/ 2147483647 w 159"/>
              <a:gd name="T7" fmla="*/ 2147483647 h 147"/>
              <a:gd name="T8" fmla="*/ 2147483647 w 159"/>
              <a:gd name="T9" fmla="*/ 2147483647 h 147"/>
              <a:gd name="T10" fmla="*/ 2147483647 w 159"/>
              <a:gd name="T11" fmla="*/ 2147483647 h 147"/>
              <a:gd name="T12" fmla="*/ 2147483647 w 159"/>
              <a:gd name="T13" fmla="*/ 2147483647 h 147"/>
              <a:gd name="T14" fmla="*/ 2147483647 w 159"/>
              <a:gd name="T15" fmla="*/ 2147483647 h 147"/>
              <a:gd name="T16" fmla="*/ 2147483647 w 159"/>
              <a:gd name="T17" fmla="*/ 2147483647 h 147"/>
              <a:gd name="T18" fmla="*/ 2147483647 w 159"/>
              <a:gd name="T19" fmla="*/ 0 h 147"/>
              <a:gd name="T20" fmla="*/ 2147483647 w 159"/>
              <a:gd name="T21" fmla="*/ 0 h 147"/>
              <a:gd name="T22" fmla="*/ 2147483647 w 159"/>
              <a:gd name="T23" fmla="*/ 2147483647 h 147"/>
              <a:gd name="T24" fmla="*/ 2147483647 w 159"/>
              <a:gd name="T25" fmla="*/ 2147483647 h 147"/>
              <a:gd name="T26" fmla="*/ 2147483647 w 159"/>
              <a:gd name="T27" fmla="*/ 2147483647 h 147"/>
              <a:gd name="T28" fmla="*/ 2147483647 w 159"/>
              <a:gd name="T29" fmla="*/ 2147483647 h 147"/>
              <a:gd name="T30" fmla="*/ 2147483647 w 159"/>
              <a:gd name="T31" fmla="*/ 2147483647 h 147"/>
              <a:gd name="T32" fmla="*/ 2147483647 w 159"/>
              <a:gd name="T33" fmla="*/ 2147483647 h 147"/>
              <a:gd name="T34" fmla="*/ 2147483647 w 159"/>
              <a:gd name="T35" fmla="*/ 2147483647 h 147"/>
              <a:gd name="T36" fmla="*/ 2147483647 w 159"/>
              <a:gd name="T37" fmla="*/ 2147483647 h 147"/>
              <a:gd name="T38" fmla="*/ 2147483647 w 159"/>
              <a:gd name="T39" fmla="*/ 2147483647 h 147"/>
              <a:gd name="T40" fmla="*/ 2147483647 w 159"/>
              <a:gd name="T41" fmla="*/ 2147483647 h 147"/>
              <a:gd name="T42" fmla="*/ 2147483647 w 159"/>
              <a:gd name="T43" fmla="*/ 2147483647 h 147"/>
              <a:gd name="T44" fmla="*/ 2147483647 w 159"/>
              <a:gd name="T45" fmla="*/ 2147483647 h 147"/>
              <a:gd name="T46" fmla="*/ 2147483647 w 159"/>
              <a:gd name="T47" fmla="*/ 2147483647 h 147"/>
              <a:gd name="T48" fmla="*/ 2147483647 w 159"/>
              <a:gd name="T49" fmla="*/ 2147483647 h 147"/>
              <a:gd name="T50" fmla="*/ 2147483647 w 159"/>
              <a:gd name="T51" fmla="*/ 2147483647 h 147"/>
              <a:gd name="T52" fmla="*/ 2147483647 w 159"/>
              <a:gd name="T53" fmla="*/ 0 h 14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59"/>
              <a:gd name="T82" fmla="*/ 0 h 147"/>
              <a:gd name="T83" fmla="*/ 159 w 159"/>
              <a:gd name="T84" fmla="*/ 147 h 14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59" h="147">
                <a:moveTo>
                  <a:pt x="91" y="44"/>
                </a:moveTo>
                <a:cubicBezTo>
                  <a:pt x="60" y="44"/>
                  <a:pt x="38" y="32"/>
                  <a:pt x="38" y="28"/>
                </a:cubicBezTo>
                <a:cubicBezTo>
                  <a:pt x="38" y="24"/>
                  <a:pt x="60" y="12"/>
                  <a:pt x="91" y="12"/>
                </a:cubicBezTo>
                <a:cubicBezTo>
                  <a:pt x="121" y="12"/>
                  <a:pt x="143" y="24"/>
                  <a:pt x="143" y="28"/>
                </a:cubicBezTo>
                <a:cubicBezTo>
                  <a:pt x="143" y="32"/>
                  <a:pt x="121" y="44"/>
                  <a:pt x="91" y="44"/>
                </a:cubicBezTo>
                <a:close/>
                <a:moveTo>
                  <a:pt x="13" y="80"/>
                </a:moveTo>
                <a:cubicBezTo>
                  <a:pt x="12" y="75"/>
                  <a:pt x="17" y="67"/>
                  <a:pt x="29" y="62"/>
                </a:cubicBezTo>
                <a:cubicBezTo>
                  <a:pt x="31" y="73"/>
                  <a:pt x="33" y="86"/>
                  <a:pt x="35" y="97"/>
                </a:cubicBezTo>
                <a:cubicBezTo>
                  <a:pt x="21" y="94"/>
                  <a:pt x="14" y="87"/>
                  <a:pt x="13" y="80"/>
                </a:cubicBezTo>
                <a:close/>
                <a:moveTo>
                  <a:pt x="91" y="0"/>
                </a:moveTo>
                <a:cubicBezTo>
                  <a:pt x="91" y="0"/>
                  <a:pt x="91" y="0"/>
                  <a:pt x="91" y="0"/>
                </a:cubicBezTo>
                <a:cubicBezTo>
                  <a:pt x="49" y="0"/>
                  <a:pt x="22" y="14"/>
                  <a:pt x="24" y="26"/>
                </a:cubicBezTo>
                <a:cubicBezTo>
                  <a:pt x="24" y="29"/>
                  <a:pt x="26" y="38"/>
                  <a:pt x="28" y="50"/>
                </a:cubicBezTo>
                <a:cubicBezTo>
                  <a:pt x="7" y="58"/>
                  <a:pt x="0" y="71"/>
                  <a:pt x="1" y="81"/>
                </a:cubicBezTo>
                <a:cubicBezTo>
                  <a:pt x="2" y="94"/>
                  <a:pt x="13" y="107"/>
                  <a:pt x="38" y="109"/>
                </a:cubicBezTo>
                <a:cubicBezTo>
                  <a:pt x="52" y="111"/>
                  <a:pt x="69" y="103"/>
                  <a:pt x="80" y="90"/>
                </a:cubicBezTo>
                <a:cubicBezTo>
                  <a:pt x="79" y="88"/>
                  <a:pt x="79" y="86"/>
                  <a:pt x="79" y="84"/>
                </a:cubicBezTo>
                <a:cubicBezTo>
                  <a:pt x="79" y="77"/>
                  <a:pt x="84" y="72"/>
                  <a:pt x="91" y="72"/>
                </a:cubicBezTo>
                <a:cubicBezTo>
                  <a:pt x="97" y="72"/>
                  <a:pt x="103" y="77"/>
                  <a:pt x="103" y="84"/>
                </a:cubicBezTo>
                <a:cubicBezTo>
                  <a:pt x="103" y="90"/>
                  <a:pt x="97" y="95"/>
                  <a:pt x="91" y="96"/>
                </a:cubicBezTo>
                <a:cubicBezTo>
                  <a:pt x="78" y="113"/>
                  <a:pt x="58" y="123"/>
                  <a:pt x="39" y="122"/>
                </a:cubicBezTo>
                <a:cubicBezTo>
                  <a:pt x="39" y="124"/>
                  <a:pt x="39" y="125"/>
                  <a:pt x="40" y="127"/>
                </a:cubicBezTo>
                <a:cubicBezTo>
                  <a:pt x="40" y="132"/>
                  <a:pt x="60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121" y="147"/>
                  <a:pt x="141" y="132"/>
                  <a:pt x="142" y="127"/>
                </a:cubicBezTo>
                <a:cubicBezTo>
                  <a:pt x="142" y="122"/>
                  <a:pt x="156" y="38"/>
                  <a:pt x="157" y="26"/>
                </a:cubicBezTo>
                <a:cubicBezTo>
                  <a:pt x="159" y="14"/>
                  <a:pt x="133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30" name="Freeform 9"/>
          <p:cNvSpPr>
            <a:spLocks noEditPoints="1" noChangeArrowheads="1"/>
          </p:cNvSpPr>
          <p:nvPr/>
        </p:nvSpPr>
        <p:spPr bwMode="auto">
          <a:xfrm>
            <a:off x="6521450" y="4557713"/>
            <a:ext cx="314325" cy="533400"/>
          </a:xfrm>
          <a:custGeom>
            <a:avLst/>
            <a:gdLst>
              <a:gd name="T0" fmla="*/ 2147483647 w 96"/>
              <a:gd name="T1" fmla="*/ 2147483647 h 165"/>
              <a:gd name="T2" fmla="*/ 2147483647 w 96"/>
              <a:gd name="T3" fmla="*/ 2147483647 h 165"/>
              <a:gd name="T4" fmla="*/ 2147483647 w 96"/>
              <a:gd name="T5" fmla="*/ 2147483647 h 165"/>
              <a:gd name="T6" fmla="*/ 2147483647 w 96"/>
              <a:gd name="T7" fmla="*/ 2147483647 h 165"/>
              <a:gd name="T8" fmla="*/ 2147483647 w 96"/>
              <a:gd name="T9" fmla="*/ 2147483647 h 165"/>
              <a:gd name="T10" fmla="*/ 2147483647 w 96"/>
              <a:gd name="T11" fmla="*/ 2147483647 h 165"/>
              <a:gd name="T12" fmla="*/ 2147483647 w 96"/>
              <a:gd name="T13" fmla="*/ 2147483647 h 165"/>
              <a:gd name="T14" fmla="*/ 2147483647 w 96"/>
              <a:gd name="T15" fmla="*/ 2147483647 h 165"/>
              <a:gd name="T16" fmla="*/ 2147483647 w 96"/>
              <a:gd name="T17" fmla="*/ 2147483647 h 165"/>
              <a:gd name="T18" fmla="*/ 2147483647 w 96"/>
              <a:gd name="T19" fmla="*/ 2147483647 h 165"/>
              <a:gd name="T20" fmla="*/ 2147483647 w 96"/>
              <a:gd name="T21" fmla="*/ 2147483647 h 165"/>
              <a:gd name="T22" fmla="*/ 0 w 96"/>
              <a:gd name="T23" fmla="*/ 2147483647 h 165"/>
              <a:gd name="T24" fmla="*/ 2147483647 w 96"/>
              <a:gd name="T25" fmla="*/ 2147483647 h 165"/>
              <a:gd name="T26" fmla="*/ 2147483647 w 96"/>
              <a:gd name="T27" fmla="*/ 2147483647 h 165"/>
              <a:gd name="T28" fmla="*/ 2147483647 w 96"/>
              <a:gd name="T29" fmla="*/ 2147483647 h 16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96"/>
              <a:gd name="T46" fmla="*/ 0 h 165"/>
              <a:gd name="T47" fmla="*/ 96 w 96"/>
              <a:gd name="T48" fmla="*/ 165 h 16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96" h="165">
                <a:moveTo>
                  <a:pt x="42" y="69"/>
                </a:moveTo>
                <a:cubicBezTo>
                  <a:pt x="42" y="71"/>
                  <a:pt x="41" y="73"/>
                  <a:pt x="41" y="75"/>
                </a:cubicBezTo>
                <a:cubicBezTo>
                  <a:pt x="37" y="87"/>
                  <a:pt x="33" y="101"/>
                  <a:pt x="33" y="117"/>
                </a:cubicBezTo>
                <a:cubicBezTo>
                  <a:pt x="33" y="126"/>
                  <a:pt x="28" y="129"/>
                  <a:pt x="24" y="129"/>
                </a:cubicBezTo>
                <a:cubicBezTo>
                  <a:pt x="18" y="129"/>
                  <a:pt x="14" y="125"/>
                  <a:pt x="14" y="119"/>
                </a:cubicBezTo>
                <a:cubicBezTo>
                  <a:pt x="14" y="100"/>
                  <a:pt x="23" y="88"/>
                  <a:pt x="31" y="77"/>
                </a:cubicBezTo>
                <a:cubicBezTo>
                  <a:pt x="33" y="73"/>
                  <a:pt x="36" y="70"/>
                  <a:pt x="38" y="67"/>
                </a:cubicBezTo>
                <a:cubicBezTo>
                  <a:pt x="39" y="66"/>
                  <a:pt x="41" y="66"/>
                  <a:pt x="42" y="67"/>
                </a:cubicBezTo>
                <a:cubicBezTo>
                  <a:pt x="43" y="68"/>
                  <a:pt x="43" y="69"/>
                  <a:pt x="42" y="69"/>
                </a:cubicBezTo>
                <a:close/>
                <a:moveTo>
                  <a:pt x="50" y="2"/>
                </a:moveTo>
                <a:cubicBezTo>
                  <a:pt x="50" y="0"/>
                  <a:pt x="47" y="0"/>
                  <a:pt x="46" y="2"/>
                </a:cubicBezTo>
                <a:cubicBezTo>
                  <a:pt x="39" y="63"/>
                  <a:pt x="0" y="76"/>
                  <a:pt x="0" y="118"/>
                </a:cubicBezTo>
                <a:cubicBezTo>
                  <a:pt x="0" y="144"/>
                  <a:pt x="22" y="165"/>
                  <a:pt x="48" y="165"/>
                </a:cubicBezTo>
                <a:cubicBezTo>
                  <a:pt x="74" y="165"/>
                  <a:pt x="96" y="144"/>
                  <a:pt x="96" y="118"/>
                </a:cubicBezTo>
                <a:cubicBezTo>
                  <a:pt x="96" y="76"/>
                  <a:pt x="57" y="63"/>
                  <a:pt x="5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3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743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7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 autoUpdateAnimBg="0"/>
      <p:bldP spid="17414" grpId="0" bldLvl="0" animBg="1" autoUpdateAnimBg="0"/>
      <p:bldP spid="17418" grpId="0" bldLvl="0" animBg="1" autoUpdateAnimBg="0"/>
      <p:bldP spid="17422" grpId="0" bldLvl="0" animBg="1" autoUpdateAnimBg="0"/>
      <p:bldP spid="17426" grpId="0" bldLvl="0" animBg="1" autoUpdateAnimBg="0"/>
      <p:bldP spid="17427" grpId="0" animBg="1"/>
      <p:bldP spid="17428" grpId="0" animBg="1"/>
      <p:bldP spid="17429" grpId="0" animBg="1"/>
      <p:bldP spid="17430" grpId="0" animBg="1"/>
      <p:bldP spid="17431" grpId="0" bldLvl="0" autoUpdateAnimBg="0"/>
      <p:bldP spid="17432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6"/>
          <p:cNvSpPr>
            <a:spLocks noChangeArrowheads="1"/>
          </p:cNvSpPr>
          <p:nvPr/>
        </p:nvSpPr>
        <p:spPr bwMode="auto">
          <a:xfrm>
            <a:off x="1239838" y="2241550"/>
            <a:ext cx="3673475" cy="3538538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35" name="Freeform 6"/>
          <p:cNvSpPr>
            <a:spLocks noChangeArrowheads="1"/>
          </p:cNvSpPr>
          <p:nvPr/>
        </p:nvSpPr>
        <p:spPr bwMode="auto">
          <a:xfrm>
            <a:off x="5494338" y="2074863"/>
            <a:ext cx="1512887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2147483647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5895975" y="2787650"/>
            <a:ext cx="7302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Condensed Light" pitchFamily="34" charset="0"/>
              </a:rPr>
              <a:t>65%</a:t>
            </a:r>
            <a:endParaRPr lang="zh-CN" altLang="en-US"/>
          </a:p>
        </p:txBody>
      </p:sp>
      <p:grpSp>
        <p:nvGrpSpPr>
          <p:cNvPr id="18437" name="Group 16"/>
          <p:cNvGrpSpPr>
            <a:grpSpLocks/>
          </p:cNvGrpSpPr>
          <p:nvPr/>
        </p:nvGrpSpPr>
        <p:grpSpPr bwMode="auto">
          <a:xfrm>
            <a:off x="1516063" y="2557463"/>
            <a:ext cx="3122612" cy="2843212"/>
            <a:chOff x="0" y="0"/>
            <a:chExt cx="3600" cy="3790"/>
          </a:xfrm>
        </p:grpSpPr>
        <p:sp>
          <p:nvSpPr>
            <p:cNvPr id="16410" name="Rectangle 17"/>
            <p:cNvSpPr>
              <a:spLocks noChangeArrowheads="1"/>
            </p:cNvSpPr>
            <p:nvPr/>
          </p:nvSpPr>
          <p:spPr bwMode="auto">
            <a:xfrm>
              <a:off x="0" y="952"/>
              <a:ext cx="3600" cy="2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分钟之内。此处添加详细文本描述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endPara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分钟之内。</a:t>
              </a:r>
              <a:endParaRPr lang="zh-CN" altLang="en-US"/>
            </a:p>
          </p:txBody>
        </p:sp>
        <p:sp>
          <p:nvSpPr>
            <p:cNvPr id="16411" name="Rectangle 18"/>
            <p:cNvSpPr>
              <a:spLocks noChangeArrowheads="1"/>
            </p:cNvSpPr>
            <p:nvPr/>
          </p:nvSpPr>
          <p:spPr bwMode="auto">
            <a:xfrm>
              <a:off x="0" y="0"/>
              <a:ext cx="3600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7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18440" name="Freeform 6"/>
          <p:cNvSpPr>
            <a:spLocks noChangeArrowheads="1"/>
          </p:cNvSpPr>
          <p:nvPr/>
        </p:nvSpPr>
        <p:spPr bwMode="auto">
          <a:xfrm>
            <a:off x="7239000" y="2074863"/>
            <a:ext cx="1512888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1838297346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lIns="123718" tIns="61859" rIns="123718" bIns="61859"/>
          <a:lstStyle/>
          <a:p>
            <a:pPr>
              <a:defRPr/>
            </a:pPr>
            <a:endParaRPr lang="zh-CN" altLang="en-US"/>
          </a:p>
        </p:txBody>
      </p:sp>
      <p:sp>
        <p:nvSpPr>
          <p:cNvPr id="18441" name="Rectangle 5"/>
          <p:cNvSpPr>
            <a:spLocks noChangeArrowheads="1"/>
          </p:cNvSpPr>
          <p:nvPr/>
        </p:nvSpPr>
        <p:spPr bwMode="auto">
          <a:xfrm>
            <a:off x="7642225" y="2787650"/>
            <a:ext cx="7286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  <a:defRPr/>
            </a:pPr>
            <a:r>
              <a:rPr lang="en-US" altLang="zh-CN" sz="2400" b="1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Open Sans Condensed Light" pitchFamily="34" charset="0"/>
              </a:rPr>
              <a:t>50%</a:t>
            </a:r>
          </a:p>
        </p:txBody>
      </p:sp>
      <p:sp>
        <p:nvSpPr>
          <p:cNvPr id="18442" name="Freeform 6"/>
          <p:cNvSpPr>
            <a:spLocks noChangeArrowheads="1"/>
          </p:cNvSpPr>
          <p:nvPr/>
        </p:nvSpPr>
        <p:spPr bwMode="auto">
          <a:xfrm>
            <a:off x="8985250" y="2074863"/>
            <a:ext cx="1511300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2147483647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18443" name="Rectangle 5"/>
          <p:cNvSpPr>
            <a:spLocks noChangeArrowheads="1"/>
          </p:cNvSpPr>
          <p:nvPr/>
        </p:nvSpPr>
        <p:spPr bwMode="auto">
          <a:xfrm>
            <a:off x="9386888" y="2787650"/>
            <a:ext cx="72866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Condensed Light" pitchFamily="34" charset="0"/>
              </a:rPr>
              <a:t>35%</a:t>
            </a:r>
            <a:endParaRPr lang="zh-CN" altLang="en-US"/>
          </a:p>
        </p:txBody>
      </p:sp>
      <p:grpSp>
        <p:nvGrpSpPr>
          <p:cNvPr id="18444" name="Group 9"/>
          <p:cNvGrpSpPr>
            <a:grpSpLocks/>
          </p:cNvGrpSpPr>
          <p:nvPr/>
        </p:nvGrpSpPr>
        <p:grpSpPr bwMode="auto">
          <a:xfrm>
            <a:off x="9185275" y="3619500"/>
            <a:ext cx="1182688" cy="1990725"/>
            <a:chOff x="0" y="0"/>
            <a:chExt cx="927240" cy="1579845"/>
          </a:xfrm>
        </p:grpSpPr>
        <p:grpSp>
          <p:nvGrpSpPr>
            <p:cNvPr id="16406" name="Group 2"/>
            <p:cNvGrpSpPr>
              <a:grpSpLocks/>
            </p:cNvGrpSpPr>
            <p:nvPr/>
          </p:nvGrpSpPr>
          <p:grpSpPr bwMode="auto">
            <a:xfrm>
              <a:off x="0" y="0"/>
              <a:ext cx="927240" cy="1090568"/>
              <a:chOff x="0" y="0"/>
              <a:chExt cx="3724" cy="1374"/>
            </a:xfrm>
          </p:grpSpPr>
          <p:sp>
            <p:nvSpPr>
              <p:cNvPr id="16408" name="Rectangle 4"/>
              <p:cNvSpPr>
                <a:spLocks noChangeArrowheads="1"/>
              </p:cNvSpPr>
              <p:nvPr/>
            </p:nvSpPr>
            <p:spPr bwMode="auto">
              <a:xfrm>
                <a:off x="0" y="396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14000"/>
                  </a:lnSpc>
                  <a:buFont typeface="Arial" pitchFamily="34" charset="0"/>
                  <a:buNone/>
                </a:pPr>
                <a:r>
                  <a: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34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34" charset="0"/>
                </a:endParaRPr>
              </a:p>
            </p:txBody>
          </p:sp>
          <p:sp>
            <p:nvSpPr>
              <p:cNvPr id="16409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b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34" charset="0"/>
                  </a:rPr>
                  <a:t>单击此处</a:t>
                </a:r>
              </a:p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34" charset="0"/>
                  </a:rPr>
                  <a:t>添加标题</a:t>
                </a:r>
                <a:endParaRPr lang="zh-CN" altLang="en-US"/>
              </a:p>
            </p:txBody>
          </p:sp>
        </p:grpSp>
        <p:sp>
          <p:nvSpPr>
            <p:cNvPr id="16407" name="Freeform 6"/>
            <p:cNvSpPr>
              <a:spLocks noEditPoints="1" noChangeArrowheads="1"/>
            </p:cNvSpPr>
            <p:nvPr/>
          </p:nvSpPr>
          <p:spPr bwMode="auto">
            <a:xfrm>
              <a:off x="311995" y="1251602"/>
              <a:ext cx="300642" cy="328243"/>
            </a:xfrm>
            <a:custGeom>
              <a:avLst/>
              <a:gdLst>
                <a:gd name="T0" fmla="*/ 2147483647 w 129"/>
                <a:gd name="T1" fmla="*/ 2147483647 h 141"/>
                <a:gd name="T2" fmla="*/ 2147483647 w 129"/>
                <a:gd name="T3" fmla="*/ 2147483647 h 141"/>
                <a:gd name="T4" fmla="*/ 2147483647 w 129"/>
                <a:gd name="T5" fmla="*/ 2147483647 h 141"/>
                <a:gd name="T6" fmla="*/ 2147483647 w 129"/>
                <a:gd name="T7" fmla="*/ 2147483647 h 141"/>
                <a:gd name="T8" fmla="*/ 2147483647 w 129"/>
                <a:gd name="T9" fmla="*/ 2147483647 h 141"/>
                <a:gd name="T10" fmla="*/ 2147483647 w 129"/>
                <a:gd name="T11" fmla="*/ 2147483647 h 141"/>
                <a:gd name="T12" fmla="*/ 2147483647 w 129"/>
                <a:gd name="T13" fmla="*/ 2147483647 h 141"/>
                <a:gd name="T14" fmla="*/ 2147483647 w 129"/>
                <a:gd name="T15" fmla="*/ 2147483647 h 141"/>
                <a:gd name="T16" fmla="*/ 2147483647 w 129"/>
                <a:gd name="T17" fmla="*/ 2147483647 h 141"/>
                <a:gd name="T18" fmla="*/ 0 w 129"/>
                <a:gd name="T19" fmla="*/ 2147483647 h 141"/>
                <a:gd name="T20" fmla="*/ 0 w 129"/>
                <a:gd name="T21" fmla="*/ 2147483647 h 141"/>
                <a:gd name="T22" fmla="*/ 2147483647 w 129"/>
                <a:gd name="T23" fmla="*/ 2147483647 h 141"/>
                <a:gd name="T24" fmla="*/ 2147483647 w 129"/>
                <a:gd name="T25" fmla="*/ 2147483647 h 141"/>
                <a:gd name="T26" fmla="*/ 2147483647 w 129"/>
                <a:gd name="T27" fmla="*/ 2147483647 h 141"/>
                <a:gd name="T28" fmla="*/ 2147483647 w 129"/>
                <a:gd name="T29" fmla="*/ 0 h 141"/>
                <a:gd name="T30" fmla="*/ 2147483647 w 129"/>
                <a:gd name="T31" fmla="*/ 0 h 141"/>
                <a:gd name="T32" fmla="*/ 2147483647 w 129"/>
                <a:gd name="T33" fmla="*/ 2147483647 h 141"/>
                <a:gd name="T34" fmla="*/ 2147483647 w 129"/>
                <a:gd name="T35" fmla="*/ 2147483647 h 141"/>
                <a:gd name="T36" fmla="*/ 2147483647 w 129"/>
                <a:gd name="T37" fmla="*/ 2147483647 h 141"/>
                <a:gd name="T38" fmla="*/ 2147483647 w 129"/>
                <a:gd name="T39" fmla="*/ 2147483647 h 141"/>
                <a:gd name="T40" fmla="*/ 2147483647 w 129"/>
                <a:gd name="T41" fmla="*/ 2147483647 h 141"/>
                <a:gd name="T42" fmla="*/ 2147483647 w 129"/>
                <a:gd name="T43" fmla="*/ 2147483647 h 141"/>
                <a:gd name="T44" fmla="*/ 2147483647 w 129"/>
                <a:gd name="T45" fmla="*/ 2147483647 h 141"/>
                <a:gd name="T46" fmla="*/ 2147483647 w 129"/>
                <a:gd name="T47" fmla="*/ 2147483647 h 141"/>
                <a:gd name="T48" fmla="*/ 2147483647 w 129"/>
                <a:gd name="T49" fmla="*/ 2147483647 h 141"/>
                <a:gd name="T50" fmla="*/ 2147483647 w 129"/>
                <a:gd name="T51" fmla="*/ 2147483647 h 141"/>
                <a:gd name="T52" fmla="*/ 2147483647 w 129"/>
                <a:gd name="T53" fmla="*/ 2147483647 h 141"/>
                <a:gd name="T54" fmla="*/ 2147483647 w 129"/>
                <a:gd name="T55" fmla="*/ 2147483647 h 141"/>
                <a:gd name="T56" fmla="*/ 2147483647 w 129"/>
                <a:gd name="T57" fmla="*/ 2147483647 h 141"/>
                <a:gd name="T58" fmla="*/ 2147483647 w 129"/>
                <a:gd name="T59" fmla="*/ 2147483647 h 141"/>
                <a:gd name="T60" fmla="*/ 2147483647 w 129"/>
                <a:gd name="T61" fmla="*/ 2147483647 h 141"/>
                <a:gd name="T62" fmla="*/ 2147483647 w 129"/>
                <a:gd name="T63" fmla="*/ 2147483647 h 141"/>
                <a:gd name="T64" fmla="*/ 2147483647 w 129"/>
                <a:gd name="T65" fmla="*/ 2147483647 h 141"/>
                <a:gd name="T66" fmla="*/ 2147483647 w 129"/>
                <a:gd name="T67" fmla="*/ 2147483647 h 141"/>
                <a:gd name="T68" fmla="*/ 2147483647 w 129"/>
                <a:gd name="T69" fmla="*/ 2147483647 h 141"/>
                <a:gd name="T70" fmla="*/ 2147483647 w 129"/>
                <a:gd name="T71" fmla="*/ 2147483647 h 141"/>
                <a:gd name="T72" fmla="*/ 2147483647 w 129"/>
                <a:gd name="T73" fmla="*/ 2147483647 h 141"/>
                <a:gd name="T74" fmla="*/ 2147483647 w 129"/>
                <a:gd name="T75" fmla="*/ 2147483647 h 141"/>
                <a:gd name="T76" fmla="*/ 2147483647 w 129"/>
                <a:gd name="T77" fmla="*/ 2147483647 h 141"/>
                <a:gd name="T78" fmla="*/ 2147483647 w 129"/>
                <a:gd name="T79" fmla="*/ 2147483647 h 141"/>
                <a:gd name="T80" fmla="*/ 2147483647 w 129"/>
                <a:gd name="T81" fmla="*/ 2147483647 h 141"/>
                <a:gd name="T82" fmla="*/ 2147483647 w 129"/>
                <a:gd name="T83" fmla="*/ 2147483647 h 141"/>
                <a:gd name="T84" fmla="*/ 2147483647 w 129"/>
                <a:gd name="T85" fmla="*/ 2147483647 h 141"/>
                <a:gd name="T86" fmla="*/ 2147483647 w 129"/>
                <a:gd name="T87" fmla="*/ 2147483647 h 141"/>
                <a:gd name="T88" fmla="*/ 2147483647 w 129"/>
                <a:gd name="T89" fmla="*/ 2147483647 h 141"/>
                <a:gd name="T90" fmla="*/ 2147483647 w 129"/>
                <a:gd name="T91" fmla="*/ 2147483647 h 141"/>
                <a:gd name="T92" fmla="*/ 2147483647 w 129"/>
                <a:gd name="T93" fmla="*/ 2147483647 h 141"/>
                <a:gd name="T94" fmla="*/ 2147483647 w 129"/>
                <a:gd name="T95" fmla="*/ 2147483647 h 141"/>
                <a:gd name="T96" fmla="*/ 2147483647 w 129"/>
                <a:gd name="T97" fmla="*/ 2147483647 h 141"/>
                <a:gd name="T98" fmla="*/ 2147483647 w 129"/>
                <a:gd name="T99" fmla="*/ 2147483647 h 141"/>
                <a:gd name="T100" fmla="*/ 2147483647 w 129"/>
                <a:gd name="T101" fmla="*/ 2147483647 h 141"/>
                <a:gd name="T102" fmla="*/ 2147483647 w 129"/>
                <a:gd name="T103" fmla="*/ 2147483647 h 141"/>
                <a:gd name="T104" fmla="*/ 2147483647 w 129"/>
                <a:gd name="T105" fmla="*/ 2147483647 h 141"/>
                <a:gd name="T106" fmla="*/ 2147483647 w 129"/>
                <a:gd name="T107" fmla="*/ 2147483647 h 141"/>
                <a:gd name="T108" fmla="*/ 2147483647 w 129"/>
                <a:gd name="T109" fmla="*/ 2147483647 h 141"/>
                <a:gd name="T110" fmla="*/ 2147483647 w 129"/>
                <a:gd name="T111" fmla="*/ 2147483647 h 141"/>
                <a:gd name="T112" fmla="*/ 2147483647 w 129"/>
                <a:gd name="T113" fmla="*/ 2147483647 h 141"/>
                <a:gd name="T114" fmla="*/ 2147483647 w 129"/>
                <a:gd name="T115" fmla="*/ 2147483647 h 141"/>
                <a:gd name="T116" fmla="*/ 2147483647 w 129"/>
                <a:gd name="T117" fmla="*/ 2147483647 h 141"/>
                <a:gd name="T118" fmla="*/ 2147483647 w 129"/>
                <a:gd name="T119" fmla="*/ 2147483647 h 141"/>
                <a:gd name="T120" fmla="*/ 2147483647 w 129"/>
                <a:gd name="T121" fmla="*/ 2147483647 h 141"/>
                <a:gd name="T122" fmla="*/ 2147483647 w 129"/>
                <a:gd name="T123" fmla="*/ 2147483647 h 14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9"/>
                <a:gd name="T187" fmla="*/ 0 h 141"/>
                <a:gd name="T188" fmla="*/ 129 w 129"/>
                <a:gd name="T189" fmla="*/ 141 h 14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9" h="141">
                  <a:moveTo>
                    <a:pt x="129" y="32"/>
                  </a:moveTo>
                  <a:cubicBezTo>
                    <a:pt x="129" y="34"/>
                    <a:pt x="128" y="35"/>
                    <a:pt x="126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7" y="132"/>
                    <a:pt x="111" y="141"/>
                    <a:pt x="103" y="141"/>
                  </a:cubicBezTo>
                  <a:cubicBezTo>
                    <a:pt x="26" y="141"/>
                    <a:pt x="26" y="141"/>
                    <a:pt x="26" y="141"/>
                  </a:cubicBezTo>
                  <a:cubicBezTo>
                    <a:pt x="18" y="141"/>
                    <a:pt x="12" y="133"/>
                    <a:pt x="12" y="12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0" y="4"/>
                    <a:pt x="45" y="0"/>
                    <a:pt x="5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89" y="4"/>
                    <a:pt x="91" y="8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24"/>
                    <a:pt x="129" y="25"/>
                    <a:pt x="129" y="27"/>
                  </a:cubicBezTo>
                  <a:lnTo>
                    <a:pt x="129" y="32"/>
                  </a:lnTo>
                  <a:close/>
                  <a:moveTo>
                    <a:pt x="106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3" y="127"/>
                    <a:pt x="26" y="129"/>
                    <a:pt x="26" y="12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29"/>
                    <a:pt x="106" y="127"/>
                    <a:pt x="106" y="122"/>
                  </a:cubicBezTo>
                  <a:lnTo>
                    <a:pt x="106" y="35"/>
                  </a:lnTo>
                  <a:close/>
                  <a:moveTo>
                    <a:pt x="47" y="109"/>
                  </a:moveTo>
                  <a:cubicBezTo>
                    <a:pt x="47" y="110"/>
                    <a:pt x="46" y="112"/>
                    <a:pt x="4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6" y="112"/>
                    <a:pt x="35" y="110"/>
                    <a:pt x="35" y="10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4"/>
                    <a:pt x="36" y="53"/>
                    <a:pt x="38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6" y="53"/>
                    <a:pt x="47" y="54"/>
                    <a:pt x="47" y="56"/>
                  </a:cubicBezTo>
                  <a:lnTo>
                    <a:pt x="47" y="109"/>
                  </a:lnTo>
                  <a:close/>
                  <a:moveTo>
                    <a:pt x="85" y="24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0" y="13"/>
                    <a:pt x="80" y="12"/>
                    <a:pt x="7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3"/>
                    <a:pt x="48" y="13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85" y="24"/>
                  </a:lnTo>
                  <a:close/>
                  <a:moveTo>
                    <a:pt x="70" y="109"/>
                  </a:moveTo>
                  <a:cubicBezTo>
                    <a:pt x="70" y="110"/>
                    <a:pt x="69" y="112"/>
                    <a:pt x="67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0" y="112"/>
                    <a:pt x="59" y="110"/>
                    <a:pt x="59" y="109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4"/>
                    <a:pt x="60" y="53"/>
                    <a:pt x="6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9" y="53"/>
                    <a:pt x="70" y="54"/>
                    <a:pt x="70" y="56"/>
                  </a:cubicBezTo>
                  <a:lnTo>
                    <a:pt x="70" y="109"/>
                  </a:lnTo>
                  <a:close/>
                  <a:moveTo>
                    <a:pt x="94" y="109"/>
                  </a:moveTo>
                  <a:cubicBezTo>
                    <a:pt x="94" y="110"/>
                    <a:pt x="93" y="112"/>
                    <a:pt x="91" y="112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3" y="112"/>
                    <a:pt x="82" y="110"/>
                    <a:pt x="82" y="109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54"/>
                    <a:pt x="83" y="53"/>
                    <a:pt x="85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3" y="53"/>
                    <a:pt x="94" y="54"/>
                    <a:pt x="94" y="56"/>
                  </a:cubicBezTo>
                  <a:lnTo>
                    <a:pt x="94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5" name="Group 2"/>
          <p:cNvGrpSpPr>
            <a:grpSpLocks/>
          </p:cNvGrpSpPr>
          <p:nvPr/>
        </p:nvGrpSpPr>
        <p:grpSpPr bwMode="auto">
          <a:xfrm>
            <a:off x="7439025" y="3619500"/>
            <a:ext cx="1184275" cy="1374775"/>
            <a:chOff x="0" y="0"/>
            <a:chExt cx="3724" cy="1374"/>
          </a:xfrm>
        </p:grpSpPr>
        <p:sp>
          <p:nvSpPr>
            <p:cNvPr id="16404" name="Rectangle 4"/>
            <p:cNvSpPr>
              <a:spLocks noChangeArrowheads="1"/>
            </p:cNvSpPr>
            <p:nvPr/>
          </p:nvSpPr>
          <p:spPr bwMode="auto">
            <a:xfrm>
              <a:off x="0" y="397"/>
              <a:ext cx="3724" cy="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14000"/>
                </a:lnSpc>
                <a:buFont typeface="Arial" pitchFamily="34" charset="0"/>
                <a:buNone/>
                <a:defRPr/>
              </a:pPr>
              <a:r>
                <a:rPr lang="zh-CN" altLang="en-US" sz="11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Open Sans Condensed Light" pitchFamily="34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640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3544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b="1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Open Sans Condensed Light" pitchFamily="34" charset="0"/>
                </a:rPr>
                <a:t>单击此处</a:t>
              </a:r>
            </a:p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b="1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Open Sans Condensed Light" pitchFamily="34" charset="0"/>
                </a:rPr>
                <a:t>添加标题</a:t>
              </a:r>
              <a:endParaRPr lang="zh-CN" altLang="en-US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16396" name="Freeform 7"/>
          <p:cNvSpPr>
            <a:spLocks noEditPoints="1" noChangeArrowheads="1"/>
          </p:cNvSpPr>
          <p:nvPr/>
        </p:nvSpPr>
        <p:spPr bwMode="auto">
          <a:xfrm>
            <a:off x="7735888" y="5203825"/>
            <a:ext cx="487362" cy="377825"/>
          </a:xfrm>
          <a:custGeom>
            <a:avLst/>
            <a:gdLst>
              <a:gd name="T0" fmla="*/ 2147483647 w 164"/>
              <a:gd name="T1" fmla="*/ 2147483647 h 129"/>
              <a:gd name="T2" fmla="*/ 2147483647 w 164"/>
              <a:gd name="T3" fmla="*/ 2147483647 h 129"/>
              <a:gd name="T4" fmla="*/ 2147483647 w 164"/>
              <a:gd name="T5" fmla="*/ 2147483647 h 129"/>
              <a:gd name="T6" fmla="*/ 0 w 164"/>
              <a:gd name="T7" fmla="*/ 2147483647 h 129"/>
              <a:gd name="T8" fmla="*/ 2147483647 w 164"/>
              <a:gd name="T9" fmla="*/ 2147483647 h 129"/>
              <a:gd name="T10" fmla="*/ 0 w 164"/>
              <a:gd name="T11" fmla="*/ 2147483647 h 129"/>
              <a:gd name="T12" fmla="*/ 2147483647 w 164"/>
              <a:gd name="T13" fmla="*/ 2147483647 h 129"/>
              <a:gd name="T14" fmla="*/ 2147483647 w 164"/>
              <a:gd name="T15" fmla="*/ 2147483647 h 129"/>
              <a:gd name="T16" fmla="*/ 0 w 164"/>
              <a:gd name="T17" fmla="*/ 2147483647 h 129"/>
              <a:gd name="T18" fmla="*/ 2147483647 w 164"/>
              <a:gd name="T19" fmla="*/ 2147483647 h 129"/>
              <a:gd name="T20" fmla="*/ 0 w 164"/>
              <a:gd name="T21" fmla="*/ 2147483647 h 129"/>
              <a:gd name="T22" fmla="*/ 2147483647 w 164"/>
              <a:gd name="T23" fmla="*/ 2147483647 h 129"/>
              <a:gd name="T24" fmla="*/ 2147483647 w 164"/>
              <a:gd name="T25" fmla="*/ 2147483647 h 129"/>
              <a:gd name="T26" fmla="*/ 2147483647 w 164"/>
              <a:gd name="T27" fmla="*/ 2147483647 h 129"/>
              <a:gd name="T28" fmla="*/ 2147483647 w 164"/>
              <a:gd name="T29" fmla="*/ 2147483647 h 129"/>
              <a:gd name="T30" fmla="*/ 2147483647 w 164"/>
              <a:gd name="T31" fmla="*/ 2147483647 h 129"/>
              <a:gd name="T32" fmla="*/ 2147483647 w 164"/>
              <a:gd name="T33" fmla="*/ 2147483647 h 129"/>
              <a:gd name="T34" fmla="*/ 2147483647 w 164"/>
              <a:gd name="T35" fmla="*/ 2147483647 h 129"/>
              <a:gd name="T36" fmla="*/ 2147483647 w 164"/>
              <a:gd name="T37" fmla="*/ 2147483647 h 129"/>
              <a:gd name="T38" fmla="*/ 2147483647 w 164"/>
              <a:gd name="T39" fmla="*/ 2147483647 h 129"/>
              <a:gd name="T40" fmla="*/ 2147483647 w 164"/>
              <a:gd name="T41" fmla="*/ 2147483647 h 129"/>
              <a:gd name="T42" fmla="*/ 2147483647 w 164"/>
              <a:gd name="T43" fmla="*/ 2147483647 h 129"/>
              <a:gd name="T44" fmla="*/ 2147483647 w 164"/>
              <a:gd name="T45" fmla="*/ 2147483647 h 129"/>
              <a:gd name="T46" fmla="*/ 2147483647 w 164"/>
              <a:gd name="T47" fmla="*/ 2147483647 h 129"/>
              <a:gd name="T48" fmla="*/ 2147483647 w 164"/>
              <a:gd name="T49" fmla="*/ 2147483647 h 129"/>
              <a:gd name="T50" fmla="*/ 2147483647 w 164"/>
              <a:gd name="T51" fmla="*/ 2147483647 h 129"/>
              <a:gd name="T52" fmla="*/ 2147483647 w 164"/>
              <a:gd name="T53" fmla="*/ 2147483647 h 129"/>
              <a:gd name="T54" fmla="*/ 2147483647 w 164"/>
              <a:gd name="T55" fmla="*/ 2147483647 h 129"/>
              <a:gd name="T56" fmla="*/ 2147483647 w 164"/>
              <a:gd name="T57" fmla="*/ 2147483647 h 129"/>
              <a:gd name="T58" fmla="*/ 2147483647 w 164"/>
              <a:gd name="T59" fmla="*/ 2147483647 h 129"/>
              <a:gd name="T60" fmla="*/ 2147483647 w 164"/>
              <a:gd name="T61" fmla="*/ 2147483647 h 129"/>
              <a:gd name="T62" fmla="*/ 2147483647 w 164"/>
              <a:gd name="T63" fmla="*/ 2147483647 h 129"/>
              <a:gd name="T64" fmla="*/ 2147483647 w 164"/>
              <a:gd name="T65" fmla="*/ 2147483647 h 129"/>
              <a:gd name="T66" fmla="*/ 2147483647 w 164"/>
              <a:gd name="T67" fmla="*/ 2147483647 h 129"/>
              <a:gd name="T68" fmla="*/ 2147483647 w 164"/>
              <a:gd name="T69" fmla="*/ 2147483647 h 129"/>
              <a:gd name="T70" fmla="*/ 2147483647 w 164"/>
              <a:gd name="T71" fmla="*/ 2147483647 h 129"/>
              <a:gd name="T72" fmla="*/ 2147483647 w 164"/>
              <a:gd name="T73" fmla="*/ 2147483647 h 129"/>
              <a:gd name="T74" fmla="*/ 2147483647 w 164"/>
              <a:gd name="T75" fmla="*/ 2147483647 h 129"/>
              <a:gd name="T76" fmla="*/ 2147483647 w 164"/>
              <a:gd name="T77" fmla="*/ 2147483647 h 129"/>
              <a:gd name="T78" fmla="*/ 2147483647 w 164"/>
              <a:gd name="T79" fmla="*/ 2147483647 h 129"/>
              <a:gd name="T80" fmla="*/ 2147483647 w 164"/>
              <a:gd name="T81" fmla="*/ 2147483647 h 129"/>
              <a:gd name="T82" fmla="*/ 2147483647 w 164"/>
              <a:gd name="T83" fmla="*/ 2147483647 h 129"/>
              <a:gd name="T84" fmla="*/ 2147483647 w 164"/>
              <a:gd name="T85" fmla="*/ 2147483647 h 129"/>
              <a:gd name="T86" fmla="*/ 2147483647 w 164"/>
              <a:gd name="T87" fmla="*/ 2147483647 h 129"/>
              <a:gd name="T88" fmla="*/ 2147483647 w 164"/>
              <a:gd name="T89" fmla="*/ 2147483647 h 129"/>
              <a:gd name="T90" fmla="*/ 2147483647 w 164"/>
              <a:gd name="T91" fmla="*/ 2147483647 h 129"/>
              <a:gd name="T92" fmla="*/ 2147483647 w 164"/>
              <a:gd name="T93" fmla="*/ 2147483647 h 129"/>
              <a:gd name="T94" fmla="*/ 2147483647 w 164"/>
              <a:gd name="T95" fmla="*/ 2147483647 h 129"/>
              <a:gd name="T96" fmla="*/ 2147483647 w 164"/>
              <a:gd name="T97" fmla="*/ 2147483647 h 129"/>
              <a:gd name="T98" fmla="*/ 2147483647 w 164"/>
              <a:gd name="T99" fmla="*/ 2147483647 h 129"/>
              <a:gd name="T100" fmla="*/ 2147483647 w 164"/>
              <a:gd name="T101" fmla="*/ 2147483647 h 129"/>
              <a:gd name="T102" fmla="*/ 2147483647 w 164"/>
              <a:gd name="T103" fmla="*/ 2147483647 h 129"/>
              <a:gd name="T104" fmla="*/ 2147483647 w 164"/>
              <a:gd name="T105" fmla="*/ 2147483647 h 12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64"/>
              <a:gd name="T160" fmla="*/ 0 h 129"/>
              <a:gd name="T161" fmla="*/ 164 w 164"/>
              <a:gd name="T162" fmla="*/ 129 h 12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64" h="129">
                <a:moveTo>
                  <a:pt x="164" y="37"/>
                </a:moveTo>
                <a:cubicBezTo>
                  <a:pt x="117" y="37"/>
                  <a:pt x="117" y="37"/>
                  <a:pt x="117" y="37"/>
                </a:cubicBezTo>
                <a:cubicBezTo>
                  <a:pt x="117" y="36"/>
                  <a:pt x="117" y="36"/>
                  <a:pt x="117" y="36"/>
                </a:cubicBezTo>
                <a:cubicBezTo>
                  <a:pt x="117" y="33"/>
                  <a:pt x="114" y="26"/>
                  <a:pt x="82" y="27"/>
                </a:cubicBezTo>
                <a:cubicBezTo>
                  <a:pt x="50" y="27"/>
                  <a:pt x="47" y="33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11" y="0"/>
                  <a:pt x="82" y="0"/>
                </a:cubicBezTo>
                <a:cubicBezTo>
                  <a:pt x="153" y="0"/>
                  <a:pt x="164" y="29"/>
                  <a:pt x="164" y="36"/>
                </a:cubicBezTo>
                <a:lnTo>
                  <a:pt x="164" y="37"/>
                </a:lnTo>
                <a:close/>
                <a:moveTo>
                  <a:pt x="0" y="52"/>
                </a:moveTo>
                <a:cubicBezTo>
                  <a:pt x="0" y="41"/>
                  <a:pt x="0" y="41"/>
                  <a:pt x="0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6"/>
                  <a:pt x="44" y="58"/>
                  <a:pt x="41" y="58"/>
                </a:cubicBezTo>
                <a:cubicBezTo>
                  <a:pt x="6" y="58"/>
                  <a:pt x="6" y="58"/>
                  <a:pt x="6" y="58"/>
                </a:cubicBezTo>
                <a:cubicBezTo>
                  <a:pt x="2" y="58"/>
                  <a:pt x="0" y="56"/>
                  <a:pt x="0" y="52"/>
                </a:cubicBezTo>
                <a:close/>
                <a:moveTo>
                  <a:pt x="23" y="91"/>
                </a:moveTo>
                <a:cubicBezTo>
                  <a:pt x="23" y="92"/>
                  <a:pt x="22" y="93"/>
                  <a:pt x="20" y="93"/>
                </a:cubicBezTo>
                <a:cubicBezTo>
                  <a:pt x="2" y="93"/>
                  <a:pt x="2" y="93"/>
                  <a:pt x="2" y="93"/>
                </a:cubicBezTo>
                <a:cubicBezTo>
                  <a:pt x="1" y="93"/>
                  <a:pt x="0" y="92"/>
                  <a:pt x="0" y="9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1"/>
                  <a:pt x="1" y="70"/>
                  <a:pt x="2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22" y="70"/>
                  <a:pt x="23" y="71"/>
                  <a:pt x="23" y="73"/>
                </a:cubicBezTo>
                <a:lnTo>
                  <a:pt x="23" y="91"/>
                </a:lnTo>
                <a:close/>
                <a:moveTo>
                  <a:pt x="41" y="126"/>
                </a:moveTo>
                <a:cubicBezTo>
                  <a:pt x="41" y="127"/>
                  <a:pt x="39" y="129"/>
                  <a:pt x="38" y="129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18" y="129"/>
                  <a:pt x="17" y="127"/>
                  <a:pt x="17" y="126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17" y="106"/>
                  <a:pt x="18" y="105"/>
                  <a:pt x="20" y="105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9" y="105"/>
                  <a:pt x="41" y="106"/>
                  <a:pt x="41" y="108"/>
                </a:cubicBezTo>
                <a:lnTo>
                  <a:pt x="41" y="126"/>
                </a:lnTo>
                <a:close/>
                <a:moveTo>
                  <a:pt x="58" y="91"/>
                </a:moveTo>
                <a:cubicBezTo>
                  <a:pt x="58" y="92"/>
                  <a:pt x="57" y="93"/>
                  <a:pt x="55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6" y="93"/>
                  <a:pt x="35" y="92"/>
                  <a:pt x="35" y="91"/>
                </a:cubicBezTo>
                <a:cubicBezTo>
                  <a:pt x="35" y="73"/>
                  <a:pt x="35" y="73"/>
                  <a:pt x="35" y="73"/>
                </a:cubicBezTo>
                <a:cubicBezTo>
                  <a:pt x="35" y="71"/>
                  <a:pt x="36" y="70"/>
                  <a:pt x="38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7" y="70"/>
                  <a:pt x="58" y="71"/>
                  <a:pt x="58" y="73"/>
                </a:cubicBezTo>
                <a:lnTo>
                  <a:pt x="58" y="91"/>
                </a:lnTo>
                <a:close/>
                <a:moveTo>
                  <a:pt x="76" y="126"/>
                </a:moveTo>
                <a:cubicBezTo>
                  <a:pt x="76" y="127"/>
                  <a:pt x="74" y="129"/>
                  <a:pt x="73" y="129"/>
                </a:cubicBezTo>
                <a:cubicBezTo>
                  <a:pt x="55" y="129"/>
                  <a:pt x="55" y="129"/>
                  <a:pt x="55" y="129"/>
                </a:cubicBezTo>
                <a:cubicBezTo>
                  <a:pt x="54" y="129"/>
                  <a:pt x="52" y="127"/>
                  <a:pt x="52" y="126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2" y="106"/>
                  <a:pt x="54" y="105"/>
                  <a:pt x="55" y="105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4" y="105"/>
                  <a:pt x="76" y="106"/>
                  <a:pt x="76" y="108"/>
                </a:cubicBezTo>
                <a:lnTo>
                  <a:pt x="76" y="126"/>
                </a:lnTo>
                <a:close/>
                <a:moveTo>
                  <a:pt x="93" y="91"/>
                </a:moveTo>
                <a:cubicBezTo>
                  <a:pt x="93" y="92"/>
                  <a:pt x="92" y="93"/>
                  <a:pt x="90" y="93"/>
                </a:cubicBezTo>
                <a:cubicBezTo>
                  <a:pt x="73" y="93"/>
                  <a:pt x="73" y="93"/>
                  <a:pt x="73" y="93"/>
                </a:cubicBezTo>
                <a:cubicBezTo>
                  <a:pt x="71" y="93"/>
                  <a:pt x="70" y="92"/>
                  <a:pt x="70" y="91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1"/>
                  <a:pt x="71" y="70"/>
                  <a:pt x="73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92" y="70"/>
                  <a:pt x="93" y="71"/>
                  <a:pt x="93" y="73"/>
                </a:cubicBezTo>
                <a:lnTo>
                  <a:pt x="93" y="91"/>
                </a:lnTo>
                <a:close/>
                <a:moveTo>
                  <a:pt x="111" y="126"/>
                </a:moveTo>
                <a:cubicBezTo>
                  <a:pt x="111" y="127"/>
                  <a:pt x="110" y="129"/>
                  <a:pt x="108" y="129"/>
                </a:cubicBezTo>
                <a:cubicBezTo>
                  <a:pt x="90" y="129"/>
                  <a:pt x="90" y="129"/>
                  <a:pt x="90" y="129"/>
                </a:cubicBezTo>
                <a:cubicBezTo>
                  <a:pt x="89" y="129"/>
                  <a:pt x="87" y="127"/>
                  <a:pt x="87" y="126"/>
                </a:cubicBezTo>
                <a:cubicBezTo>
                  <a:pt x="87" y="108"/>
                  <a:pt x="87" y="108"/>
                  <a:pt x="87" y="108"/>
                </a:cubicBezTo>
                <a:cubicBezTo>
                  <a:pt x="87" y="106"/>
                  <a:pt x="89" y="105"/>
                  <a:pt x="90" y="105"/>
                </a:cubicBezTo>
                <a:cubicBezTo>
                  <a:pt x="108" y="105"/>
                  <a:pt x="108" y="105"/>
                  <a:pt x="108" y="105"/>
                </a:cubicBezTo>
                <a:cubicBezTo>
                  <a:pt x="110" y="105"/>
                  <a:pt x="111" y="106"/>
                  <a:pt x="111" y="108"/>
                </a:cubicBezTo>
                <a:lnTo>
                  <a:pt x="111" y="126"/>
                </a:lnTo>
                <a:close/>
                <a:moveTo>
                  <a:pt x="128" y="91"/>
                </a:moveTo>
                <a:cubicBezTo>
                  <a:pt x="128" y="92"/>
                  <a:pt x="127" y="93"/>
                  <a:pt x="126" y="93"/>
                </a:cubicBezTo>
                <a:cubicBezTo>
                  <a:pt x="108" y="93"/>
                  <a:pt x="108" y="93"/>
                  <a:pt x="108" y="93"/>
                </a:cubicBezTo>
                <a:cubicBezTo>
                  <a:pt x="106" y="93"/>
                  <a:pt x="105" y="92"/>
                  <a:pt x="105" y="91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5" y="71"/>
                  <a:pt x="106" y="70"/>
                  <a:pt x="108" y="7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127" y="70"/>
                  <a:pt x="128" y="71"/>
                  <a:pt x="128" y="73"/>
                </a:cubicBezTo>
                <a:lnTo>
                  <a:pt x="128" y="91"/>
                </a:lnTo>
                <a:close/>
                <a:moveTo>
                  <a:pt x="164" y="52"/>
                </a:moveTo>
                <a:cubicBezTo>
                  <a:pt x="164" y="56"/>
                  <a:pt x="161" y="58"/>
                  <a:pt x="158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19" y="58"/>
                  <a:pt x="117" y="56"/>
                  <a:pt x="117" y="52"/>
                </a:cubicBezTo>
                <a:cubicBezTo>
                  <a:pt x="117" y="41"/>
                  <a:pt x="117" y="41"/>
                  <a:pt x="117" y="41"/>
                </a:cubicBezTo>
                <a:cubicBezTo>
                  <a:pt x="164" y="41"/>
                  <a:pt x="164" y="41"/>
                  <a:pt x="164" y="41"/>
                </a:cubicBezTo>
                <a:lnTo>
                  <a:pt x="164" y="52"/>
                </a:lnTo>
                <a:close/>
                <a:moveTo>
                  <a:pt x="146" y="126"/>
                </a:moveTo>
                <a:cubicBezTo>
                  <a:pt x="146" y="127"/>
                  <a:pt x="145" y="129"/>
                  <a:pt x="143" y="129"/>
                </a:cubicBezTo>
                <a:cubicBezTo>
                  <a:pt x="126" y="129"/>
                  <a:pt x="126" y="129"/>
                  <a:pt x="126" y="129"/>
                </a:cubicBezTo>
                <a:cubicBezTo>
                  <a:pt x="124" y="129"/>
                  <a:pt x="123" y="127"/>
                  <a:pt x="123" y="12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3" y="106"/>
                  <a:pt x="124" y="105"/>
                  <a:pt x="126" y="105"/>
                </a:cubicBezTo>
                <a:cubicBezTo>
                  <a:pt x="143" y="105"/>
                  <a:pt x="143" y="105"/>
                  <a:pt x="143" y="105"/>
                </a:cubicBezTo>
                <a:cubicBezTo>
                  <a:pt x="145" y="105"/>
                  <a:pt x="146" y="106"/>
                  <a:pt x="146" y="108"/>
                </a:cubicBezTo>
                <a:lnTo>
                  <a:pt x="146" y="126"/>
                </a:lnTo>
                <a:close/>
                <a:moveTo>
                  <a:pt x="164" y="91"/>
                </a:moveTo>
                <a:cubicBezTo>
                  <a:pt x="164" y="92"/>
                  <a:pt x="162" y="93"/>
                  <a:pt x="161" y="93"/>
                </a:cubicBezTo>
                <a:cubicBezTo>
                  <a:pt x="143" y="93"/>
                  <a:pt x="143" y="93"/>
                  <a:pt x="143" y="93"/>
                </a:cubicBezTo>
                <a:cubicBezTo>
                  <a:pt x="141" y="93"/>
                  <a:pt x="140" y="92"/>
                  <a:pt x="140" y="91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40" y="71"/>
                  <a:pt x="141" y="70"/>
                  <a:pt x="143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2" y="70"/>
                  <a:pt x="164" y="71"/>
                  <a:pt x="164" y="73"/>
                </a:cubicBezTo>
                <a:lnTo>
                  <a:pt x="164" y="9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18453" name="Group 7"/>
          <p:cNvGrpSpPr>
            <a:grpSpLocks/>
          </p:cNvGrpSpPr>
          <p:nvPr/>
        </p:nvGrpSpPr>
        <p:grpSpPr bwMode="auto">
          <a:xfrm>
            <a:off x="5694363" y="3619500"/>
            <a:ext cx="1182687" cy="1984375"/>
            <a:chOff x="0" y="0"/>
            <a:chExt cx="927240" cy="1574408"/>
          </a:xfrm>
        </p:grpSpPr>
        <p:grpSp>
          <p:nvGrpSpPr>
            <p:cNvPr id="16400" name="Group 2"/>
            <p:cNvGrpSpPr>
              <a:grpSpLocks/>
            </p:cNvGrpSpPr>
            <p:nvPr/>
          </p:nvGrpSpPr>
          <p:grpSpPr bwMode="auto">
            <a:xfrm>
              <a:off x="0" y="0"/>
              <a:ext cx="927240" cy="1090568"/>
              <a:chOff x="0" y="0"/>
              <a:chExt cx="3724" cy="1374"/>
            </a:xfrm>
          </p:grpSpPr>
          <p:sp>
            <p:nvSpPr>
              <p:cNvPr id="16402" name="Rectangle 4"/>
              <p:cNvSpPr>
                <a:spLocks noChangeArrowheads="1"/>
              </p:cNvSpPr>
              <p:nvPr/>
            </p:nvSpPr>
            <p:spPr bwMode="auto">
              <a:xfrm>
                <a:off x="0" y="396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14000"/>
                  </a:lnSpc>
                  <a:buFont typeface="Arial" pitchFamily="34" charset="0"/>
                  <a:buNone/>
                </a:pPr>
                <a:r>
                  <a: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34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34" charset="0"/>
                </a:endParaRPr>
              </a:p>
            </p:txBody>
          </p:sp>
          <p:sp>
            <p:nvSpPr>
              <p:cNvPr id="16403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b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34" charset="0"/>
                  </a:rPr>
                  <a:t>单击此处</a:t>
                </a:r>
              </a:p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34" charset="0"/>
                  </a:rPr>
                  <a:t>添加标题</a:t>
                </a:r>
                <a:endParaRPr lang="zh-CN" altLang="en-US"/>
              </a:p>
            </p:txBody>
          </p:sp>
        </p:grpSp>
        <p:sp>
          <p:nvSpPr>
            <p:cNvPr id="16401" name="Freeform 8"/>
            <p:cNvSpPr>
              <a:spLocks noEditPoints="1" noChangeArrowheads="1"/>
            </p:cNvSpPr>
            <p:nvPr/>
          </p:nvSpPr>
          <p:spPr bwMode="auto">
            <a:xfrm>
              <a:off x="269040" y="1191951"/>
              <a:ext cx="353872" cy="382457"/>
            </a:xfrm>
            <a:custGeom>
              <a:avLst/>
              <a:gdLst>
                <a:gd name="T0" fmla="*/ 2147483647 w 152"/>
                <a:gd name="T1" fmla="*/ 2147483647 h 164"/>
                <a:gd name="T2" fmla="*/ 0 w 152"/>
                <a:gd name="T3" fmla="*/ 2147483647 h 164"/>
                <a:gd name="T4" fmla="*/ 2147483647 w 152"/>
                <a:gd name="T5" fmla="*/ 2147483647 h 164"/>
                <a:gd name="T6" fmla="*/ 2147483647 w 152"/>
                <a:gd name="T7" fmla="*/ 2147483647 h 164"/>
                <a:gd name="T8" fmla="*/ 2147483647 w 152"/>
                <a:gd name="T9" fmla="*/ 0 h 164"/>
                <a:gd name="T10" fmla="*/ 2147483647 w 152"/>
                <a:gd name="T11" fmla="*/ 2147483647 h 164"/>
                <a:gd name="T12" fmla="*/ 2147483647 w 152"/>
                <a:gd name="T13" fmla="*/ 2147483647 h 164"/>
                <a:gd name="T14" fmla="*/ 2147483647 w 152"/>
                <a:gd name="T15" fmla="*/ 0 h 164"/>
                <a:gd name="T16" fmla="*/ 2147483647 w 152"/>
                <a:gd name="T17" fmla="*/ 2147483647 h 164"/>
                <a:gd name="T18" fmla="*/ 2147483647 w 152"/>
                <a:gd name="T19" fmla="*/ 2147483647 h 164"/>
                <a:gd name="T20" fmla="*/ 2147483647 w 152"/>
                <a:gd name="T21" fmla="*/ 2147483647 h 164"/>
                <a:gd name="T22" fmla="*/ 2147483647 w 152"/>
                <a:gd name="T23" fmla="*/ 2147483647 h 164"/>
                <a:gd name="T24" fmla="*/ 2147483647 w 152"/>
                <a:gd name="T25" fmla="*/ 2147483647 h 164"/>
                <a:gd name="T26" fmla="*/ 2147483647 w 152"/>
                <a:gd name="T27" fmla="*/ 2147483647 h 164"/>
                <a:gd name="T28" fmla="*/ 2147483647 w 152"/>
                <a:gd name="T29" fmla="*/ 2147483647 h 164"/>
                <a:gd name="T30" fmla="*/ 2147483647 w 152"/>
                <a:gd name="T31" fmla="*/ 2147483647 h 164"/>
                <a:gd name="T32" fmla="*/ 2147483647 w 152"/>
                <a:gd name="T33" fmla="*/ 2147483647 h 164"/>
                <a:gd name="T34" fmla="*/ 2147483647 w 152"/>
                <a:gd name="T35" fmla="*/ 2147483647 h 164"/>
                <a:gd name="T36" fmla="*/ 2147483647 w 152"/>
                <a:gd name="T37" fmla="*/ 2147483647 h 164"/>
                <a:gd name="T38" fmla="*/ 2147483647 w 152"/>
                <a:gd name="T39" fmla="*/ 2147483647 h 164"/>
                <a:gd name="T40" fmla="*/ 2147483647 w 152"/>
                <a:gd name="T41" fmla="*/ 2147483647 h 164"/>
                <a:gd name="T42" fmla="*/ 2147483647 w 152"/>
                <a:gd name="T43" fmla="*/ 2147483647 h 164"/>
                <a:gd name="T44" fmla="*/ 2147483647 w 152"/>
                <a:gd name="T45" fmla="*/ 2147483647 h 164"/>
                <a:gd name="T46" fmla="*/ 2147483647 w 152"/>
                <a:gd name="T47" fmla="*/ 2147483647 h 164"/>
                <a:gd name="T48" fmla="*/ 2147483647 w 152"/>
                <a:gd name="T49" fmla="*/ 2147483647 h 164"/>
                <a:gd name="T50" fmla="*/ 2147483647 w 152"/>
                <a:gd name="T51" fmla="*/ 2147483647 h 164"/>
                <a:gd name="T52" fmla="*/ 2147483647 w 152"/>
                <a:gd name="T53" fmla="*/ 2147483647 h 164"/>
                <a:gd name="T54" fmla="*/ 2147483647 w 152"/>
                <a:gd name="T55" fmla="*/ 2147483647 h 164"/>
                <a:gd name="T56" fmla="*/ 2147483647 w 152"/>
                <a:gd name="T57" fmla="*/ 2147483647 h 164"/>
                <a:gd name="T58" fmla="*/ 2147483647 w 152"/>
                <a:gd name="T59" fmla="*/ 2147483647 h 164"/>
                <a:gd name="T60" fmla="*/ 2147483647 w 152"/>
                <a:gd name="T61" fmla="*/ 2147483647 h 164"/>
                <a:gd name="T62" fmla="*/ 2147483647 w 152"/>
                <a:gd name="T63" fmla="*/ 2147483647 h 164"/>
                <a:gd name="T64" fmla="*/ 2147483647 w 152"/>
                <a:gd name="T65" fmla="*/ 2147483647 h 164"/>
                <a:gd name="T66" fmla="*/ 2147483647 w 152"/>
                <a:gd name="T67" fmla="*/ 2147483647 h 164"/>
                <a:gd name="T68" fmla="*/ 2147483647 w 152"/>
                <a:gd name="T69" fmla="*/ 2147483647 h 164"/>
                <a:gd name="T70" fmla="*/ 2147483647 w 152"/>
                <a:gd name="T71" fmla="*/ 2147483647 h 164"/>
                <a:gd name="T72" fmla="*/ 2147483647 w 152"/>
                <a:gd name="T73" fmla="*/ 2147483647 h 164"/>
                <a:gd name="T74" fmla="*/ 2147483647 w 152"/>
                <a:gd name="T75" fmla="*/ 2147483647 h 164"/>
                <a:gd name="T76" fmla="*/ 2147483647 w 152"/>
                <a:gd name="T77" fmla="*/ 2147483647 h 164"/>
                <a:gd name="T78" fmla="*/ 2147483647 w 152"/>
                <a:gd name="T79" fmla="*/ 2147483647 h 164"/>
                <a:gd name="T80" fmla="*/ 2147483647 w 152"/>
                <a:gd name="T81" fmla="*/ 2147483647 h 164"/>
                <a:gd name="T82" fmla="*/ 2147483647 w 152"/>
                <a:gd name="T83" fmla="*/ 2147483647 h 164"/>
                <a:gd name="T84" fmla="*/ 2147483647 w 152"/>
                <a:gd name="T85" fmla="*/ 2147483647 h 164"/>
                <a:gd name="T86" fmla="*/ 2147483647 w 152"/>
                <a:gd name="T87" fmla="*/ 2147483647 h 164"/>
                <a:gd name="T88" fmla="*/ 2147483647 w 152"/>
                <a:gd name="T89" fmla="*/ 2147483647 h 164"/>
                <a:gd name="T90" fmla="*/ 2147483647 w 152"/>
                <a:gd name="T91" fmla="*/ 2147483647 h 164"/>
                <a:gd name="T92" fmla="*/ 2147483647 w 152"/>
                <a:gd name="T93" fmla="*/ 2147483647 h 164"/>
                <a:gd name="T94" fmla="*/ 2147483647 w 152"/>
                <a:gd name="T95" fmla="*/ 2147483647 h 164"/>
                <a:gd name="T96" fmla="*/ 2147483647 w 152"/>
                <a:gd name="T97" fmla="*/ 2147483647 h 16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52"/>
                <a:gd name="T148" fmla="*/ 0 h 164"/>
                <a:gd name="T149" fmla="*/ 152 w 152"/>
                <a:gd name="T150" fmla="*/ 164 h 16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52" h="164">
                  <a:moveTo>
                    <a:pt x="152" y="152"/>
                  </a:moveTo>
                  <a:cubicBezTo>
                    <a:pt x="152" y="158"/>
                    <a:pt x="147" y="164"/>
                    <a:pt x="141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5" y="164"/>
                    <a:pt x="0" y="158"/>
                    <a:pt x="0" y="1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5" y="23"/>
                    <a:pt x="1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2" y="0"/>
                    <a:pt x="59" y="6"/>
                    <a:pt x="59" y="14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6"/>
                    <a:pt x="100" y="0"/>
                    <a:pt x="10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2" y="0"/>
                    <a:pt x="129" y="6"/>
                    <a:pt x="129" y="14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7" y="23"/>
                    <a:pt x="152" y="28"/>
                    <a:pt x="152" y="35"/>
                  </a:cubicBezTo>
                  <a:lnTo>
                    <a:pt x="152" y="152"/>
                  </a:lnTo>
                  <a:close/>
                  <a:moveTo>
                    <a:pt x="38" y="85"/>
                  </a:moveTo>
                  <a:cubicBezTo>
                    <a:pt x="38" y="58"/>
                    <a:pt x="38" y="58"/>
                    <a:pt x="38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85"/>
                    <a:pt x="12" y="85"/>
                    <a:pt x="12" y="85"/>
                  </a:cubicBezTo>
                  <a:lnTo>
                    <a:pt x="38" y="85"/>
                  </a:lnTo>
                  <a:close/>
                  <a:moveTo>
                    <a:pt x="38" y="12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120"/>
                    <a:pt x="12" y="120"/>
                    <a:pt x="12" y="120"/>
                  </a:cubicBezTo>
                  <a:lnTo>
                    <a:pt x="38" y="120"/>
                  </a:lnTo>
                  <a:close/>
                  <a:moveTo>
                    <a:pt x="38" y="152"/>
                  </a:moveTo>
                  <a:cubicBezTo>
                    <a:pt x="38" y="126"/>
                    <a:pt x="38" y="126"/>
                    <a:pt x="38" y="126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52"/>
                    <a:pt x="12" y="152"/>
                    <a:pt x="12" y="152"/>
                  </a:cubicBezTo>
                  <a:lnTo>
                    <a:pt x="38" y="152"/>
                  </a:lnTo>
                  <a:close/>
                  <a:moveTo>
                    <a:pt x="47" y="14"/>
                  </a:moveTo>
                  <a:cubicBezTo>
                    <a:pt x="47" y="13"/>
                    <a:pt x="46" y="11"/>
                    <a:pt x="44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7" y="44"/>
                    <a:pt x="3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6" y="44"/>
                    <a:pt x="47" y="42"/>
                    <a:pt x="47" y="41"/>
                  </a:cubicBezTo>
                  <a:lnTo>
                    <a:pt x="47" y="14"/>
                  </a:lnTo>
                  <a:close/>
                  <a:moveTo>
                    <a:pt x="73" y="85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85"/>
                    <a:pt x="44" y="85"/>
                    <a:pt x="44" y="85"/>
                  </a:cubicBezTo>
                  <a:lnTo>
                    <a:pt x="73" y="85"/>
                  </a:lnTo>
                  <a:close/>
                  <a:moveTo>
                    <a:pt x="73" y="120"/>
                  </a:moveTo>
                  <a:cubicBezTo>
                    <a:pt x="73" y="90"/>
                    <a:pt x="73" y="90"/>
                    <a:pt x="73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120"/>
                    <a:pt x="44" y="120"/>
                    <a:pt x="44" y="120"/>
                  </a:cubicBezTo>
                  <a:lnTo>
                    <a:pt x="73" y="120"/>
                  </a:lnTo>
                  <a:close/>
                  <a:moveTo>
                    <a:pt x="73" y="152"/>
                  </a:moveTo>
                  <a:cubicBezTo>
                    <a:pt x="73" y="126"/>
                    <a:pt x="73" y="126"/>
                    <a:pt x="73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52"/>
                    <a:pt x="44" y="152"/>
                    <a:pt x="44" y="152"/>
                  </a:cubicBezTo>
                  <a:lnTo>
                    <a:pt x="73" y="152"/>
                  </a:lnTo>
                  <a:close/>
                  <a:moveTo>
                    <a:pt x="109" y="85"/>
                  </a:moveTo>
                  <a:cubicBezTo>
                    <a:pt x="109" y="58"/>
                    <a:pt x="109" y="58"/>
                    <a:pt x="10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85"/>
                    <a:pt x="79" y="85"/>
                    <a:pt x="79" y="85"/>
                  </a:cubicBezTo>
                  <a:lnTo>
                    <a:pt x="109" y="85"/>
                  </a:lnTo>
                  <a:close/>
                  <a:moveTo>
                    <a:pt x="109" y="120"/>
                  </a:moveTo>
                  <a:cubicBezTo>
                    <a:pt x="109" y="90"/>
                    <a:pt x="109" y="90"/>
                    <a:pt x="10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120"/>
                    <a:pt x="79" y="120"/>
                    <a:pt x="79" y="120"/>
                  </a:cubicBezTo>
                  <a:lnTo>
                    <a:pt x="109" y="120"/>
                  </a:lnTo>
                  <a:close/>
                  <a:moveTo>
                    <a:pt x="109" y="152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52"/>
                    <a:pt x="79" y="152"/>
                    <a:pt x="79" y="152"/>
                  </a:cubicBezTo>
                  <a:lnTo>
                    <a:pt x="109" y="152"/>
                  </a:lnTo>
                  <a:close/>
                  <a:moveTo>
                    <a:pt x="117" y="14"/>
                  </a:moveTo>
                  <a:cubicBezTo>
                    <a:pt x="117" y="13"/>
                    <a:pt x="116" y="11"/>
                    <a:pt x="114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7" y="11"/>
                    <a:pt x="106" y="13"/>
                    <a:pt x="106" y="14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2"/>
                    <a:pt x="107" y="44"/>
                    <a:pt x="109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6" y="44"/>
                    <a:pt x="117" y="42"/>
                    <a:pt x="117" y="41"/>
                  </a:cubicBezTo>
                  <a:lnTo>
                    <a:pt x="117" y="14"/>
                  </a:lnTo>
                  <a:close/>
                  <a:moveTo>
                    <a:pt x="141" y="85"/>
                  </a:moveTo>
                  <a:cubicBezTo>
                    <a:pt x="141" y="58"/>
                    <a:pt x="141" y="58"/>
                    <a:pt x="141" y="58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85"/>
                    <a:pt x="114" y="85"/>
                    <a:pt x="114" y="85"/>
                  </a:cubicBezTo>
                  <a:lnTo>
                    <a:pt x="141" y="85"/>
                  </a:lnTo>
                  <a:close/>
                  <a:moveTo>
                    <a:pt x="141" y="120"/>
                  </a:moveTo>
                  <a:cubicBezTo>
                    <a:pt x="141" y="90"/>
                    <a:pt x="141" y="90"/>
                    <a:pt x="141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4" y="120"/>
                    <a:pt x="114" y="120"/>
                    <a:pt x="114" y="120"/>
                  </a:cubicBezTo>
                  <a:lnTo>
                    <a:pt x="141" y="120"/>
                  </a:lnTo>
                  <a:close/>
                  <a:moveTo>
                    <a:pt x="141" y="152"/>
                  </a:moveTo>
                  <a:cubicBezTo>
                    <a:pt x="141" y="126"/>
                    <a:pt x="141" y="126"/>
                    <a:pt x="141" y="126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4" y="152"/>
                    <a:pt x="114" y="152"/>
                    <a:pt x="114" y="152"/>
                  </a:cubicBezTo>
                  <a:lnTo>
                    <a:pt x="141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58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8459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3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3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 autoUpdateAnimBg="0"/>
      <p:bldP spid="18435" grpId="0" animBg="1"/>
      <p:bldP spid="18436" grpId="0" bldLvl="0" autoUpdateAnimBg="0"/>
      <p:bldP spid="18441" grpId="0" bldLvl="0" autoUpdateAnimBg="0"/>
      <p:bldP spid="18442" grpId="0" animBg="1"/>
      <p:bldP spid="18443" grpId="0" bldLvl="0" autoUpdateAnimBg="0"/>
      <p:bldP spid="18458" grpId="0" bldLvl="0" autoUpdateAnimBg="0"/>
      <p:bldP spid="18459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reeform 14"/>
          <p:cNvSpPr>
            <a:spLocks noChangeArrowheads="1"/>
          </p:cNvSpPr>
          <p:nvPr/>
        </p:nvSpPr>
        <p:spPr bwMode="auto">
          <a:xfrm rot="-8100000">
            <a:off x="3455194" y="2737644"/>
            <a:ext cx="1158875" cy="1928813"/>
          </a:xfrm>
          <a:custGeom>
            <a:avLst/>
            <a:gdLst>
              <a:gd name="T0" fmla="*/ 2147483647 w 486"/>
              <a:gd name="T1" fmla="*/ 0 h 799"/>
              <a:gd name="T2" fmla="*/ 2147483647 w 486"/>
              <a:gd name="T3" fmla="*/ 2147483647 h 799"/>
              <a:gd name="T4" fmla="*/ 2147483647 w 486"/>
              <a:gd name="T5" fmla="*/ 2147483647 h 799"/>
              <a:gd name="T6" fmla="*/ 2147483647 w 486"/>
              <a:gd name="T7" fmla="*/ 2147483647 h 799"/>
              <a:gd name="T8" fmla="*/ 2147483647 w 486"/>
              <a:gd name="T9" fmla="*/ 2147483647 h 799"/>
              <a:gd name="T10" fmla="*/ 2147483647 w 486"/>
              <a:gd name="T11" fmla="*/ 2147483647 h 799"/>
              <a:gd name="T12" fmla="*/ 2147483647 w 486"/>
              <a:gd name="T13" fmla="*/ 2147483647 h 799"/>
              <a:gd name="T14" fmla="*/ 2147483647 w 486"/>
              <a:gd name="T15" fmla="*/ 2147483647 h 799"/>
              <a:gd name="T16" fmla="*/ 2147483647 w 486"/>
              <a:gd name="T17" fmla="*/ 2147483647 h 799"/>
              <a:gd name="T18" fmla="*/ 2147483647 w 486"/>
              <a:gd name="T19" fmla="*/ 2147483647 h 799"/>
              <a:gd name="T20" fmla="*/ 2147483647 w 486"/>
              <a:gd name="T21" fmla="*/ 2147483647 h 799"/>
              <a:gd name="T22" fmla="*/ 2147483647 w 486"/>
              <a:gd name="T23" fmla="*/ 2147483647 h 799"/>
              <a:gd name="T24" fmla="*/ 2147483647 w 486"/>
              <a:gd name="T25" fmla="*/ 2147483647 h 799"/>
              <a:gd name="T26" fmla="*/ 2147483647 w 486"/>
              <a:gd name="T27" fmla="*/ 2147483647 h 799"/>
              <a:gd name="T28" fmla="*/ 2147483647 w 486"/>
              <a:gd name="T29" fmla="*/ 2147483647 h 799"/>
              <a:gd name="T30" fmla="*/ 2147483647 w 486"/>
              <a:gd name="T31" fmla="*/ 2147483647 h 799"/>
              <a:gd name="T32" fmla="*/ 2147483647 w 486"/>
              <a:gd name="T33" fmla="*/ 2147483647 h 799"/>
              <a:gd name="T34" fmla="*/ 2147483647 w 486"/>
              <a:gd name="T35" fmla="*/ 2147483647 h 799"/>
              <a:gd name="T36" fmla="*/ 2147483647 w 486"/>
              <a:gd name="T37" fmla="*/ 2147483647 h 799"/>
              <a:gd name="T38" fmla="*/ 2147483647 w 486"/>
              <a:gd name="T39" fmla="*/ 2147483647 h 799"/>
              <a:gd name="T40" fmla="*/ 2147483647 w 486"/>
              <a:gd name="T41" fmla="*/ 2147483647 h 799"/>
              <a:gd name="T42" fmla="*/ 2147483647 w 486"/>
              <a:gd name="T43" fmla="*/ 2147483647 h 799"/>
              <a:gd name="T44" fmla="*/ 2147483647 w 486"/>
              <a:gd name="T45" fmla="*/ 2147483647 h 799"/>
              <a:gd name="T46" fmla="*/ 2147483647 w 486"/>
              <a:gd name="T47" fmla="*/ 2147483647 h 799"/>
              <a:gd name="T48" fmla="*/ 2147483647 w 486"/>
              <a:gd name="T49" fmla="*/ 2147483647 h 799"/>
              <a:gd name="T50" fmla="*/ 2147483647 w 486"/>
              <a:gd name="T51" fmla="*/ 2147483647 h 799"/>
              <a:gd name="T52" fmla="*/ 2147483647 w 486"/>
              <a:gd name="T53" fmla="*/ 2147483647 h 799"/>
              <a:gd name="T54" fmla="*/ 2147483647 w 486"/>
              <a:gd name="T55" fmla="*/ 2147483647 h 799"/>
              <a:gd name="T56" fmla="*/ 2147483647 w 486"/>
              <a:gd name="T57" fmla="*/ 2147483647 h 799"/>
              <a:gd name="T58" fmla="*/ 2147483647 w 486"/>
              <a:gd name="T59" fmla="*/ 2147483647 h 799"/>
              <a:gd name="T60" fmla="*/ 2147483647 w 486"/>
              <a:gd name="T61" fmla="*/ 2147483647 h 799"/>
              <a:gd name="T62" fmla="*/ 2147483647 w 486"/>
              <a:gd name="T63" fmla="*/ 2147483647 h 799"/>
              <a:gd name="T64" fmla="*/ 2147483647 w 486"/>
              <a:gd name="T65" fmla="*/ 2147483647 h 799"/>
              <a:gd name="T66" fmla="*/ 2147483647 w 486"/>
              <a:gd name="T67" fmla="*/ 2147483647 h 799"/>
              <a:gd name="T68" fmla="*/ 0 w 486"/>
              <a:gd name="T69" fmla="*/ 2147483647 h 799"/>
              <a:gd name="T70" fmla="*/ 2147483647 w 486"/>
              <a:gd name="T71" fmla="*/ 2147483647 h 799"/>
              <a:gd name="T72" fmla="*/ 2147483647 w 486"/>
              <a:gd name="T73" fmla="*/ 2147483647 h 799"/>
              <a:gd name="T74" fmla="*/ 2147483647 w 486"/>
              <a:gd name="T75" fmla="*/ 2147483647 h 799"/>
              <a:gd name="T76" fmla="*/ 2147483647 w 486"/>
              <a:gd name="T77" fmla="*/ 2147483647 h 799"/>
              <a:gd name="T78" fmla="*/ 2147483647 w 486"/>
              <a:gd name="T79" fmla="*/ 2147483647 h 799"/>
              <a:gd name="T80" fmla="*/ 2147483647 w 486"/>
              <a:gd name="T81" fmla="*/ 2147483647 h 799"/>
              <a:gd name="T82" fmla="*/ 2147483647 w 486"/>
              <a:gd name="T83" fmla="*/ 2147483647 h 799"/>
              <a:gd name="T84" fmla="*/ 2147483647 w 486"/>
              <a:gd name="T85" fmla="*/ 2147483647 h 799"/>
              <a:gd name="T86" fmla="*/ 2147483647 w 486"/>
              <a:gd name="T87" fmla="*/ 2147483647 h 799"/>
              <a:gd name="T88" fmla="*/ 2147483647 w 486"/>
              <a:gd name="T89" fmla="*/ 2147483647 h 799"/>
              <a:gd name="T90" fmla="*/ 2147483647 w 486"/>
              <a:gd name="T91" fmla="*/ 2147483647 h 799"/>
              <a:gd name="T92" fmla="*/ 2147483647 w 486"/>
              <a:gd name="T93" fmla="*/ 2147483647 h 799"/>
              <a:gd name="T94" fmla="*/ 2147483647 w 486"/>
              <a:gd name="T95" fmla="*/ 0 h 79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486"/>
              <a:gd name="T145" fmla="*/ 0 h 799"/>
              <a:gd name="T146" fmla="*/ 486 w 486"/>
              <a:gd name="T147" fmla="*/ 799 h 79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9459" name="Freeform 6"/>
          <p:cNvSpPr>
            <a:spLocks noChangeArrowheads="1"/>
          </p:cNvSpPr>
          <p:nvPr/>
        </p:nvSpPr>
        <p:spPr bwMode="auto">
          <a:xfrm>
            <a:off x="-28575" y="2520950"/>
            <a:ext cx="11837988" cy="3101975"/>
          </a:xfrm>
          <a:custGeom>
            <a:avLst/>
            <a:gdLst>
              <a:gd name="T0" fmla="*/ 2147483647 w 4902"/>
              <a:gd name="T1" fmla="*/ 2147483647 h 1301"/>
              <a:gd name="T2" fmla="*/ 2147483647 w 4902"/>
              <a:gd name="T3" fmla="*/ 2147483647 h 1301"/>
              <a:gd name="T4" fmla="*/ 2147483647 w 4902"/>
              <a:gd name="T5" fmla="*/ 2147483647 h 1301"/>
              <a:gd name="T6" fmla="*/ 2147483647 w 4902"/>
              <a:gd name="T7" fmla="*/ 2147483647 h 1301"/>
              <a:gd name="T8" fmla="*/ 2147483647 w 4902"/>
              <a:gd name="T9" fmla="*/ 2147483647 h 1301"/>
              <a:gd name="T10" fmla="*/ 2147483647 w 4902"/>
              <a:gd name="T11" fmla="*/ 2147483647 h 1301"/>
              <a:gd name="T12" fmla="*/ 2147483647 w 4902"/>
              <a:gd name="T13" fmla="*/ 2147483647 h 1301"/>
              <a:gd name="T14" fmla="*/ 2147483647 w 4902"/>
              <a:gd name="T15" fmla="*/ 2147483647 h 1301"/>
              <a:gd name="T16" fmla="*/ 2147483647 w 4902"/>
              <a:gd name="T17" fmla="*/ 2147483647 h 1301"/>
              <a:gd name="T18" fmla="*/ 2147483647 w 4902"/>
              <a:gd name="T19" fmla="*/ 2147483647 h 1301"/>
              <a:gd name="T20" fmla="*/ 2147483647 w 4902"/>
              <a:gd name="T21" fmla="*/ 2147483647 h 1301"/>
              <a:gd name="T22" fmla="*/ 2147483647 w 4902"/>
              <a:gd name="T23" fmla="*/ 2147483647 h 1301"/>
              <a:gd name="T24" fmla="*/ 2147483647 w 4902"/>
              <a:gd name="T25" fmla="*/ 2147483647 h 1301"/>
              <a:gd name="T26" fmla="*/ 2147483647 w 4902"/>
              <a:gd name="T27" fmla="*/ 2147483647 h 1301"/>
              <a:gd name="T28" fmla="*/ 2147483647 w 4902"/>
              <a:gd name="T29" fmla="*/ 2147483647 h 1301"/>
              <a:gd name="T30" fmla="*/ 2147483647 w 4902"/>
              <a:gd name="T31" fmla="*/ 2147483647 h 1301"/>
              <a:gd name="T32" fmla="*/ 2147483647 w 4902"/>
              <a:gd name="T33" fmla="*/ 2147483647 h 1301"/>
              <a:gd name="T34" fmla="*/ 2147483647 w 4902"/>
              <a:gd name="T35" fmla="*/ 2147483647 h 1301"/>
              <a:gd name="T36" fmla="*/ 2147483647 w 4902"/>
              <a:gd name="T37" fmla="*/ 2147483647 h 1301"/>
              <a:gd name="T38" fmla="*/ 2147483647 w 4902"/>
              <a:gd name="T39" fmla="*/ 2147483647 h 1301"/>
              <a:gd name="T40" fmla="*/ 2147483647 w 4902"/>
              <a:gd name="T41" fmla="*/ 2147483647 h 1301"/>
              <a:gd name="T42" fmla="*/ 2147483647 w 4902"/>
              <a:gd name="T43" fmla="*/ 2147483647 h 1301"/>
              <a:gd name="T44" fmla="*/ 2147483647 w 4902"/>
              <a:gd name="T45" fmla="*/ 2147483647 h 1301"/>
              <a:gd name="T46" fmla="*/ 2147483647 w 4902"/>
              <a:gd name="T47" fmla="*/ 2147483647 h 1301"/>
              <a:gd name="T48" fmla="*/ 2147483647 w 4902"/>
              <a:gd name="T49" fmla="*/ 2147483647 h 1301"/>
              <a:gd name="T50" fmla="*/ 2147483647 w 4902"/>
              <a:gd name="T51" fmla="*/ 2147483647 h 1301"/>
              <a:gd name="T52" fmla="*/ 2147483647 w 4902"/>
              <a:gd name="T53" fmla="*/ 2147483647 h 1301"/>
              <a:gd name="T54" fmla="*/ 0 w 4902"/>
              <a:gd name="T55" fmla="*/ 2147483647 h 1301"/>
              <a:gd name="T56" fmla="*/ 2147483647 w 4902"/>
              <a:gd name="T57" fmla="*/ 2147483647 h 1301"/>
              <a:gd name="T58" fmla="*/ 2147483647 w 4902"/>
              <a:gd name="T59" fmla="*/ 2147483647 h 1301"/>
              <a:gd name="T60" fmla="*/ 2147483647 w 4902"/>
              <a:gd name="T61" fmla="*/ 2147483647 h 1301"/>
              <a:gd name="T62" fmla="*/ 2147483647 w 4902"/>
              <a:gd name="T63" fmla="*/ 2147483647 h 1301"/>
              <a:gd name="T64" fmla="*/ 2147483647 w 4902"/>
              <a:gd name="T65" fmla="*/ 2147483647 h 1301"/>
              <a:gd name="T66" fmla="*/ 2147483647 w 4902"/>
              <a:gd name="T67" fmla="*/ 2147483647 h 1301"/>
              <a:gd name="T68" fmla="*/ 2147483647 w 4902"/>
              <a:gd name="T69" fmla="*/ 2147483647 h 1301"/>
              <a:gd name="T70" fmla="*/ 2147483647 w 4902"/>
              <a:gd name="T71" fmla="*/ 2147483647 h 1301"/>
              <a:gd name="T72" fmla="*/ 2147483647 w 4902"/>
              <a:gd name="T73" fmla="*/ 2147483647 h 1301"/>
              <a:gd name="T74" fmla="*/ 2147483647 w 4902"/>
              <a:gd name="T75" fmla="*/ 2147483647 h 1301"/>
              <a:gd name="T76" fmla="*/ 2147483647 w 4902"/>
              <a:gd name="T77" fmla="*/ 2147483647 h 1301"/>
              <a:gd name="T78" fmla="*/ 2147483647 w 4902"/>
              <a:gd name="T79" fmla="*/ 2147483647 h 1301"/>
              <a:gd name="T80" fmla="*/ 2147483647 w 4902"/>
              <a:gd name="T81" fmla="*/ 2147483647 h 1301"/>
              <a:gd name="T82" fmla="*/ 2147483647 w 4902"/>
              <a:gd name="T83" fmla="*/ 2147483647 h 1301"/>
              <a:gd name="T84" fmla="*/ 2147483647 w 4902"/>
              <a:gd name="T85" fmla="*/ 2147483647 h 1301"/>
              <a:gd name="T86" fmla="*/ 2147483647 w 4902"/>
              <a:gd name="T87" fmla="*/ 2147483647 h 1301"/>
              <a:gd name="T88" fmla="*/ 2147483647 w 4902"/>
              <a:gd name="T89" fmla="*/ 2147483647 h 1301"/>
              <a:gd name="T90" fmla="*/ 2147483647 w 4902"/>
              <a:gd name="T91" fmla="*/ 2147483647 h 1301"/>
              <a:gd name="T92" fmla="*/ 2147483647 w 4902"/>
              <a:gd name="T93" fmla="*/ 2147483647 h 1301"/>
              <a:gd name="T94" fmla="*/ 2147483647 w 4902"/>
              <a:gd name="T95" fmla="*/ 2147483647 h 1301"/>
              <a:gd name="T96" fmla="*/ 2147483647 w 4902"/>
              <a:gd name="T97" fmla="*/ 2147483647 h 1301"/>
              <a:gd name="T98" fmla="*/ 2147483647 w 4902"/>
              <a:gd name="T99" fmla="*/ 0 h 130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4902"/>
              <a:gd name="T151" fmla="*/ 0 h 1301"/>
              <a:gd name="T152" fmla="*/ 4902 w 4902"/>
              <a:gd name="T153" fmla="*/ 1301 h 130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9460" name="Freeform 13"/>
          <p:cNvSpPr>
            <a:spLocks noChangeArrowheads="1"/>
          </p:cNvSpPr>
          <p:nvPr/>
        </p:nvSpPr>
        <p:spPr bwMode="auto">
          <a:xfrm>
            <a:off x="6989763" y="3886200"/>
            <a:ext cx="1716087" cy="434975"/>
          </a:xfrm>
          <a:custGeom>
            <a:avLst/>
            <a:gdLst>
              <a:gd name="T0" fmla="*/ 2147483647 w 962"/>
              <a:gd name="T1" fmla="*/ 0 h 183"/>
              <a:gd name="T2" fmla="*/ 2147483647 w 962"/>
              <a:gd name="T3" fmla="*/ 2147483647 h 183"/>
              <a:gd name="T4" fmla="*/ 2147483647 w 962"/>
              <a:gd name="T5" fmla="*/ 2147483647 h 183"/>
              <a:gd name="T6" fmla="*/ 2147483647 w 962"/>
              <a:gd name="T7" fmla="*/ 2147483647 h 183"/>
              <a:gd name="T8" fmla="*/ 2147483647 w 962"/>
              <a:gd name="T9" fmla="*/ 2147483647 h 183"/>
              <a:gd name="T10" fmla="*/ 2147483647 w 962"/>
              <a:gd name="T11" fmla="*/ 2147483647 h 183"/>
              <a:gd name="T12" fmla="*/ 2147483647 w 962"/>
              <a:gd name="T13" fmla="*/ 2147483647 h 183"/>
              <a:gd name="T14" fmla="*/ 2147483647 w 962"/>
              <a:gd name="T15" fmla="*/ 2147483647 h 183"/>
              <a:gd name="T16" fmla="*/ 2147483647 w 962"/>
              <a:gd name="T17" fmla="*/ 2147483647 h 183"/>
              <a:gd name="T18" fmla="*/ 2147483647 w 962"/>
              <a:gd name="T19" fmla="*/ 2147483647 h 183"/>
              <a:gd name="T20" fmla="*/ 2147483647 w 962"/>
              <a:gd name="T21" fmla="*/ 2147483647 h 183"/>
              <a:gd name="T22" fmla="*/ 2147483647 w 962"/>
              <a:gd name="T23" fmla="*/ 2147483647 h 183"/>
              <a:gd name="T24" fmla="*/ 2147483647 w 962"/>
              <a:gd name="T25" fmla="*/ 2147483647 h 183"/>
              <a:gd name="T26" fmla="*/ 2147483647 w 962"/>
              <a:gd name="T27" fmla="*/ 2147483647 h 183"/>
              <a:gd name="T28" fmla="*/ 2147483647 w 962"/>
              <a:gd name="T29" fmla="*/ 2147483647 h 183"/>
              <a:gd name="T30" fmla="*/ 2147483647 w 962"/>
              <a:gd name="T31" fmla="*/ 2147483647 h 183"/>
              <a:gd name="T32" fmla="*/ 2147483647 w 962"/>
              <a:gd name="T33" fmla="*/ 2147483647 h 183"/>
              <a:gd name="T34" fmla="*/ 2147483647 w 962"/>
              <a:gd name="T35" fmla="*/ 2147483647 h 183"/>
              <a:gd name="T36" fmla="*/ 2147483647 w 962"/>
              <a:gd name="T37" fmla="*/ 2147483647 h 183"/>
              <a:gd name="T38" fmla="*/ 2147483647 w 962"/>
              <a:gd name="T39" fmla="*/ 2147483647 h 183"/>
              <a:gd name="T40" fmla="*/ 2147483647 w 962"/>
              <a:gd name="T41" fmla="*/ 2147483647 h 183"/>
              <a:gd name="T42" fmla="*/ 2147483647 w 962"/>
              <a:gd name="T43" fmla="*/ 2147483647 h 183"/>
              <a:gd name="T44" fmla="*/ 2147483647 w 962"/>
              <a:gd name="T45" fmla="*/ 2147483647 h 183"/>
              <a:gd name="T46" fmla="*/ 2147483647 w 962"/>
              <a:gd name="T47" fmla="*/ 2147483647 h 183"/>
              <a:gd name="T48" fmla="*/ 0 w 962"/>
              <a:gd name="T49" fmla="*/ 2147483647 h 183"/>
              <a:gd name="T50" fmla="*/ 2147483647 w 962"/>
              <a:gd name="T51" fmla="*/ 2147483647 h 183"/>
              <a:gd name="T52" fmla="*/ 2147483647 w 962"/>
              <a:gd name="T53" fmla="*/ 2147483647 h 183"/>
              <a:gd name="T54" fmla="*/ 2147483647 w 962"/>
              <a:gd name="T55" fmla="*/ 2147483647 h 183"/>
              <a:gd name="T56" fmla="*/ 2147483647 w 962"/>
              <a:gd name="T57" fmla="*/ 2147483647 h 183"/>
              <a:gd name="T58" fmla="*/ 2147483647 w 962"/>
              <a:gd name="T59" fmla="*/ 2147483647 h 183"/>
              <a:gd name="T60" fmla="*/ 2147483647 w 962"/>
              <a:gd name="T61" fmla="*/ 2147483647 h 183"/>
              <a:gd name="T62" fmla="*/ 2147483647 w 962"/>
              <a:gd name="T63" fmla="*/ 0 h 18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62"/>
              <a:gd name="T97" fmla="*/ 0 h 183"/>
              <a:gd name="T98" fmla="*/ 962 w 962"/>
              <a:gd name="T99" fmla="*/ 183 h 18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19461" name="Group 19"/>
          <p:cNvGrpSpPr>
            <a:grpSpLocks/>
          </p:cNvGrpSpPr>
          <p:nvPr/>
        </p:nvGrpSpPr>
        <p:grpSpPr bwMode="auto">
          <a:xfrm>
            <a:off x="704850" y="3665538"/>
            <a:ext cx="1912938" cy="1208087"/>
            <a:chOff x="0" y="0"/>
            <a:chExt cx="1499240" cy="958587"/>
          </a:xfrm>
        </p:grpSpPr>
        <p:sp>
          <p:nvSpPr>
            <p:cNvPr id="17448" name="Rectangle 26"/>
            <p:cNvSpPr>
              <a:spLocks noChangeArrowheads="1"/>
            </p:cNvSpPr>
            <p:nvPr/>
          </p:nvSpPr>
          <p:spPr bwMode="auto">
            <a:xfrm>
              <a:off x="0" y="212879"/>
              <a:ext cx="1499240" cy="745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  <a:defRPr/>
              </a:pPr>
              <a:r>
                <a:rPr lang="zh-CN" altLang="en-US" sz="11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altLang="zh-CN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17449" name="Rectangle 27"/>
            <p:cNvSpPr>
              <a:spLocks noChangeArrowheads="1"/>
            </p:cNvSpPr>
            <p:nvPr/>
          </p:nvSpPr>
          <p:spPr bwMode="auto">
            <a:xfrm>
              <a:off x="68430" y="0"/>
              <a:ext cx="1362379" cy="17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sz="22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sp>
        <p:nvSpPr>
          <p:cNvPr id="19464" name="Freeform 13"/>
          <p:cNvSpPr>
            <a:spLocks noChangeArrowheads="1"/>
          </p:cNvSpPr>
          <p:nvPr/>
        </p:nvSpPr>
        <p:spPr bwMode="auto">
          <a:xfrm rot="5910658">
            <a:off x="7739856" y="2524920"/>
            <a:ext cx="1298575" cy="442912"/>
          </a:xfrm>
          <a:custGeom>
            <a:avLst/>
            <a:gdLst>
              <a:gd name="T0" fmla="*/ 2147483647 w 962"/>
              <a:gd name="T1" fmla="*/ 0 h 183"/>
              <a:gd name="T2" fmla="*/ 2147483647 w 962"/>
              <a:gd name="T3" fmla="*/ 2147483647 h 183"/>
              <a:gd name="T4" fmla="*/ 2147483647 w 962"/>
              <a:gd name="T5" fmla="*/ 2147483647 h 183"/>
              <a:gd name="T6" fmla="*/ 2147483647 w 962"/>
              <a:gd name="T7" fmla="*/ 2147483647 h 183"/>
              <a:gd name="T8" fmla="*/ 2147483647 w 962"/>
              <a:gd name="T9" fmla="*/ 2147483647 h 183"/>
              <a:gd name="T10" fmla="*/ 2147483647 w 962"/>
              <a:gd name="T11" fmla="*/ 2147483647 h 183"/>
              <a:gd name="T12" fmla="*/ 2147483647 w 962"/>
              <a:gd name="T13" fmla="*/ 2147483647 h 183"/>
              <a:gd name="T14" fmla="*/ 2147483647 w 962"/>
              <a:gd name="T15" fmla="*/ 2147483647 h 183"/>
              <a:gd name="T16" fmla="*/ 2147483647 w 962"/>
              <a:gd name="T17" fmla="*/ 2147483647 h 183"/>
              <a:gd name="T18" fmla="*/ 2147483647 w 962"/>
              <a:gd name="T19" fmla="*/ 2147483647 h 183"/>
              <a:gd name="T20" fmla="*/ 2147483647 w 962"/>
              <a:gd name="T21" fmla="*/ 2147483647 h 183"/>
              <a:gd name="T22" fmla="*/ 2147483647 w 962"/>
              <a:gd name="T23" fmla="*/ 2147483647 h 183"/>
              <a:gd name="T24" fmla="*/ 2147483647 w 962"/>
              <a:gd name="T25" fmla="*/ 2147483647 h 183"/>
              <a:gd name="T26" fmla="*/ 2147483647 w 962"/>
              <a:gd name="T27" fmla="*/ 2147483647 h 183"/>
              <a:gd name="T28" fmla="*/ 2147483647 w 962"/>
              <a:gd name="T29" fmla="*/ 2147483647 h 183"/>
              <a:gd name="T30" fmla="*/ 2147483647 w 962"/>
              <a:gd name="T31" fmla="*/ 2147483647 h 183"/>
              <a:gd name="T32" fmla="*/ 2147483647 w 962"/>
              <a:gd name="T33" fmla="*/ 2147483647 h 183"/>
              <a:gd name="T34" fmla="*/ 2147483647 w 962"/>
              <a:gd name="T35" fmla="*/ 2147483647 h 183"/>
              <a:gd name="T36" fmla="*/ 2147483647 w 962"/>
              <a:gd name="T37" fmla="*/ 2147483647 h 183"/>
              <a:gd name="T38" fmla="*/ 2147483647 w 962"/>
              <a:gd name="T39" fmla="*/ 2147483647 h 183"/>
              <a:gd name="T40" fmla="*/ 2147483647 w 962"/>
              <a:gd name="T41" fmla="*/ 2147483647 h 183"/>
              <a:gd name="T42" fmla="*/ 2147483647 w 962"/>
              <a:gd name="T43" fmla="*/ 2147483647 h 183"/>
              <a:gd name="T44" fmla="*/ 2147483647 w 962"/>
              <a:gd name="T45" fmla="*/ 2147483647 h 183"/>
              <a:gd name="T46" fmla="*/ 2147483647 w 962"/>
              <a:gd name="T47" fmla="*/ 2147483647 h 183"/>
              <a:gd name="T48" fmla="*/ 0 w 962"/>
              <a:gd name="T49" fmla="*/ 2147483647 h 183"/>
              <a:gd name="T50" fmla="*/ 2147483647 w 962"/>
              <a:gd name="T51" fmla="*/ 2147483647 h 183"/>
              <a:gd name="T52" fmla="*/ 2147483647 w 962"/>
              <a:gd name="T53" fmla="*/ 2147483647 h 183"/>
              <a:gd name="T54" fmla="*/ 2147483647 w 962"/>
              <a:gd name="T55" fmla="*/ 2147483647 h 183"/>
              <a:gd name="T56" fmla="*/ 2147483647 w 962"/>
              <a:gd name="T57" fmla="*/ 2147483647 h 183"/>
              <a:gd name="T58" fmla="*/ 2147483647 w 962"/>
              <a:gd name="T59" fmla="*/ 2147483647 h 183"/>
              <a:gd name="T60" fmla="*/ 2147483647 w 962"/>
              <a:gd name="T61" fmla="*/ 2147483647 h 183"/>
              <a:gd name="T62" fmla="*/ 2147483647 w 962"/>
              <a:gd name="T63" fmla="*/ 0 h 18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62"/>
              <a:gd name="T97" fmla="*/ 0 h 183"/>
              <a:gd name="T98" fmla="*/ 962 w 962"/>
              <a:gd name="T99" fmla="*/ 183 h 18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19465" name="Group 129"/>
          <p:cNvGrpSpPr>
            <a:grpSpLocks/>
          </p:cNvGrpSpPr>
          <p:nvPr/>
        </p:nvGrpSpPr>
        <p:grpSpPr bwMode="auto">
          <a:xfrm>
            <a:off x="2663825" y="2711450"/>
            <a:ext cx="1739900" cy="1073150"/>
            <a:chOff x="0" y="0"/>
            <a:chExt cx="1362945" cy="852351"/>
          </a:xfrm>
        </p:grpSpPr>
        <p:sp>
          <p:nvSpPr>
            <p:cNvPr id="17446" name="Rectangle 26"/>
            <p:cNvSpPr>
              <a:spLocks noChangeArrowheads="1"/>
            </p:cNvSpPr>
            <p:nvPr/>
          </p:nvSpPr>
          <p:spPr bwMode="auto">
            <a:xfrm>
              <a:off x="0" y="253436"/>
              <a:ext cx="1355484" cy="598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</a:t>
              </a:r>
            </a:p>
          </p:txBody>
        </p:sp>
        <p:sp>
          <p:nvSpPr>
            <p:cNvPr id="17447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362945" cy="170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sz="22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68" name="Group 132"/>
          <p:cNvGrpSpPr>
            <a:grpSpLocks/>
          </p:cNvGrpSpPr>
          <p:nvPr/>
        </p:nvGrpSpPr>
        <p:grpSpPr bwMode="auto">
          <a:xfrm>
            <a:off x="6197600" y="1905000"/>
            <a:ext cx="1739900" cy="1093788"/>
            <a:chOff x="0" y="0"/>
            <a:chExt cx="1362945" cy="867353"/>
          </a:xfrm>
        </p:grpSpPr>
        <p:sp>
          <p:nvSpPr>
            <p:cNvPr id="17444" name="Rectangle 26"/>
            <p:cNvSpPr>
              <a:spLocks noChangeArrowheads="1"/>
            </p:cNvSpPr>
            <p:nvPr/>
          </p:nvSpPr>
          <p:spPr bwMode="auto">
            <a:xfrm>
              <a:off x="0" y="268137"/>
              <a:ext cx="1355484" cy="599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</a:t>
              </a:r>
            </a:p>
          </p:txBody>
        </p:sp>
        <p:sp>
          <p:nvSpPr>
            <p:cNvPr id="17445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362945" cy="171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sz="22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71" name="Group 135"/>
          <p:cNvGrpSpPr>
            <a:grpSpLocks/>
          </p:cNvGrpSpPr>
          <p:nvPr/>
        </p:nvGrpSpPr>
        <p:grpSpPr bwMode="auto">
          <a:xfrm>
            <a:off x="5559425" y="5408613"/>
            <a:ext cx="1912938" cy="1046162"/>
            <a:chOff x="0" y="0"/>
            <a:chExt cx="1499240" cy="830586"/>
          </a:xfrm>
        </p:grpSpPr>
        <p:sp>
          <p:nvSpPr>
            <p:cNvPr id="17442" name="Rectangle 26"/>
            <p:cNvSpPr>
              <a:spLocks noChangeArrowheads="1"/>
            </p:cNvSpPr>
            <p:nvPr/>
          </p:nvSpPr>
          <p:spPr bwMode="auto">
            <a:xfrm>
              <a:off x="0" y="239471"/>
              <a:ext cx="1499240" cy="591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43" name="Rectangle 27"/>
            <p:cNvSpPr>
              <a:spLocks noChangeArrowheads="1"/>
            </p:cNvSpPr>
            <p:nvPr/>
          </p:nvSpPr>
          <p:spPr bwMode="auto">
            <a:xfrm>
              <a:off x="68430" y="0"/>
              <a:ext cx="1362379" cy="171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sz="22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74" name="Group 138"/>
          <p:cNvGrpSpPr>
            <a:grpSpLocks/>
          </p:cNvGrpSpPr>
          <p:nvPr/>
        </p:nvGrpSpPr>
        <p:grpSpPr bwMode="auto">
          <a:xfrm>
            <a:off x="7832725" y="4830763"/>
            <a:ext cx="1912938" cy="1047750"/>
            <a:chOff x="0" y="0"/>
            <a:chExt cx="1499240" cy="832026"/>
          </a:xfrm>
        </p:grpSpPr>
        <p:sp>
          <p:nvSpPr>
            <p:cNvPr id="17440" name="Rectangle 26"/>
            <p:cNvSpPr>
              <a:spLocks noChangeArrowheads="1"/>
            </p:cNvSpPr>
            <p:nvPr/>
          </p:nvSpPr>
          <p:spPr bwMode="auto">
            <a:xfrm>
              <a:off x="0" y="242044"/>
              <a:ext cx="1499240" cy="589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41" name="Rectangle 27"/>
            <p:cNvSpPr>
              <a:spLocks noChangeArrowheads="1"/>
            </p:cNvSpPr>
            <p:nvPr/>
          </p:nvSpPr>
          <p:spPr bwMode="auto">
            <a:xfrm>
              <a:off x="68430" y="0"/>
              <a:ext cx="1362379" cy="171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sz="22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77" name="Group 141"/>
          <p:cNvGrpSpPr>
            <a:grpSpLocks/>
          </p:cNvGrpSpPr>
          <p:nvPr/>
        </p:nvGrpSpPr>
        <p:grpSpPr bwMode="auto">
          <a:xfrm>
            <a:off x="9261475" y="3094038"/>
            <a:ext cx="1911350" cy="1055687"/>
            <a:chOff x="0" y="0"/>
            <a:chExt cx="1499240" cy="838333"/>
          </a:xfrm>
        </p:grpSpPr>
        <p:sp>
          <p:nvSpPr>
            <p:cNvPr id="17438" name="Rectangle 26"/>
            <p:cNvSpPr>
              <a:spLocks noChangeArrowheads="1"/>
            </p:cNvSpPr>
            <p:nvPr/>
          </p:nvSpPr>
          <p:spPr bwMode="auto">
            <a:xfrm>
              <a:off x="0" y="248348"/>
              <a:ext cx="1499240" cy="589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39" name="Rectangle 27"/>
            <p:cNvSpPr>
              <a:spLocks noChangeArrowheads="1"/>
            </p:cNvSpPr>
            <p:nvPr/>
          </p:nvSpPr>
          <p:spPr bwMode="auto">
            <a:xfrm>
              <a:off x="68487" y="0"/>
              <a:ext cx="1362266" cy="171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sz="22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80" name="Group 15"/>
          <p:cNvGrpSpPr>
            <a:grpSpLocks/>
          </p:cNvGrpSpPr>
          <p:nvPr/>
        </p:nvGrpSpPr>
        <p:grpSpPr bwMode="auto">
          <a:xfrm>
            <a:off x="8407400" y="4008438"/>
            <a:ext cx="596900" cy="588962"/>
            <a:chOff x="0" y="0"/>
            <a:chExt cx="467298" cy="467298"/>
          </a:xfrm>
        </p:grpSpPr>
        <p:sp>
          <p:nvSpPr>
            <p:cNvPr id="17436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467298" cy="467298"/>
            </a:xfrm>
            <a:custGeom>
              <a:avLst/>
              <a:gdLst>
                <a:gd name="T0" fmla="*/ 2147483647 w 204"/>
                <a:gd name="T1" fmla="*/ 0 h 204"/>
                <a:gd name="T2" fmla="*/ 2147483647 w 204"/>
                <a:gd name="T3" fmla="*/ 2147483647 h 204"/>
                <a:gd name="T4" fmla="*/ 2147483647 w 204"/>
                <a:gd name="T5" fmla="*/ 2147483647 h 204"/>
                <a:gd name="T6" fmla="*/ 2147483647 w 204"/>
                <a:gd name="T7" fmla="*/ 2147483647 h 204"/>
                <a:gd name="T8" fmla="*/ 2147483647 w 204"/>
                <a:gd name="T9" fmla="*/ 2147483647 h 204"/>
                <a:gd name="T10" fmla="*/ 2147483647 w 204"/>
                <a:gd name="T11" fmla="*/ 2147483647 h 204"/>
                <a:gd name="T12" fmla="*/ 2147483647 w 204"/>
                <a:gd name="T13" fmla="*/ 2147483647 h 204"/>
                <a:gd name="T14" fmla="*/ 2147483647 w 204"/>
                <a:gd name="T15" fmla="*/ 2147483647 h 204"/>
                <a:gd name="T16" fmla="*/ 2147483647 w 204"/>
                <a:gd name="T17" fmla="*/ 2147483647 h 204"/>
                <a:gd name="T18" fmla="*/ 2147483647 w 204"/>
                <a:gd name="T19" fmla="*/ 2147483647 h 204"/>
                <a:gd name="T20" fmla="*/ 2147483647 w 204"/>
                <a:gd name="T21" fmla="*/ 2147483647 h 204"/>
                <a:gd name="T22" fmla="*/ 2147483647 w 204"/>
                <a:gd name="T23" fmla="*/ 2147483647 h 204"/>
                <a:gd name="T24" fmla="*/ 2147483647 w 204"/>
                <a:gd name="T25" fmla="*/ 2147483647 h 204"/>
                <a:gd name="T26" fmla="*/ 2147483647 w 204"/>
                <a:gd name="T27" fmla="*/ 2147483647 h 204"/>
                <a:gd name="T28" fmla="*/ 2147483647 w 204"/>
                <a:gd name="T29" fmla="*/ 2147483647 h 204"/>
                <a:gd name="T30" fmla="*/ 2147483647 w 204"/>
                <a:gd name="T31" fmla="*/ 2147483647 h 204"/>
                <a:gd name="T32" fmla="*/ 2147483647 w 204"/>
                <a:gd name="T33" fmla="*/ 2147483647 h 204"/>
                <a:gd name="T34" fmla="*/ 2147483647 w 204"/>
                <a:gd name="T35" fmla="*/ 2147483647 h 204"/>
                <a:gd name="T36" fmla="*/ 0 w 204"/>
                <a:gd name="T37" fmla="*/ 2147483647 h 204"/>
                <a:gd name="T38" fmla="*/ 2147483647 w 204"/>
                <a:gd name="T39" fmla="*/ 2147483647 h 204"/>
                <a:gd name="T40" fmla="*/ 2147483647 w 204"/>
                <a:gd name="T41" fmla="*/ 2147483647 h 204"/>
                <a:gd name="T42" fmla="*/ 2147483647 w 204"/>
                <a:gd name="T43" fmla="*/ 2147483647 h 204"/>
                <a:gd name="T44" fmla="*/ 2147483647 w 204"/>
                <a:gd name="T45" fmla="*/ 2147483647 h 204"/>
                <a:gd name="T46" fmla="*/ 2147483647 w 204"/>
                <a:gd name="T47" fmla="*/ 2147483647 h 204"/>
                <a:gd name="T48" fmla="*/ 2147483647 w 204"/>
                <a:gd name="T49" fmla="*/ 0 h 2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4"/>
                <a:gd name="T77" fmla="*/ 204 w 204"/>
                <a:gd name="T78" fmla="*/ 204 h 2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7" name="Freeform 6"/>
            <p:cNvSpPr>
              <a:spLocks noEditPoints="1" noChangeArrowheads="1"/>
            </p:cNvSpPr>
            <p:nvPr/>
          </p:nvSpPr>
          <p:spPr bwMode="auto">
            <a:xfrm>
              <a:off x="71178" y="124488"/>
              <a:ext cx="318518" cy="211972"/>
            </a:xfrm>
            <a:custGeom>
              <a:avLst/>
              <a:gdLst>
                <a:gd name="T0" fmla="*/ 2147483647 w 176"/>
                <a:gd name="T1" fmla="*/ 2147483647 h 117"/>
                <a:gd name="T2" fmla="*/ 2147483647 w 176"/>
                <a:gd name="T3" fmla="*/ 2147483647 h 117"/>
                <a:gd name="T4" fmla="*/ 2147483647 w 176"/>
                <a:gd name="T5" fmla="*/ 2147483647 h 117"/>
                <a:gd name="T6" fmla="*/ 2147483647 w 176"/>
                <a:gd name="T7" fmla="*/ 2147483647 h 117"/>
                <a:gd name="T8" fmla="*/ 0 w 176"/>
                <a:gd name="T9" fmla="*/ 2147483647 h 117"/>
                <a:gd name="T10" fmla="*/ 0 w 176"/>
                <a:gd name="T11" fmla="*/ 2147483647 h 117"/>
                <a:gd name="T12" fmla="*/ 2147483647 w 176"/>
                <a:gd name="T13" fmla="*/ 2147483647 h 117"/>
                <a:gd name="T14" fmla="*/ 2147483647 w 176"/>
                <a:gd name="T15" fmla="*/ 2147483647 h 117"/>
                <a:gd name="T16" fmla="*/ 2147483647 w 176"/>
                <a:gd name="T17" fmla="*/ 2147483647 h 117"/>
                <a:gd name="T18" fmla="*/ 2147483647 w 176"/>
                <a:gd name="T19" fmla="*/ 2147483647 h 117"/>
                <a:gd name="T20" fmla="*/ 2147483647 w 176"/>
                <a:gd name="T21" fmla="*/ 2147483647 h 117"/>
                <a:gd name="T22" fmla="*/ 2147483647 w 176"/>
                <a:gd name="T23" fmla="*/ 0 h 117"/>
                <a:gd name="T24" fmla="*/ 2147483647 w 176"/>
                <a:gd name="T25" fmla="*/ 0 h 117"/>
                <a:gd name="T26" fmla="*/ 2147483647 w 176"/>
                <a:gd name="T27" fmla="*/ 2147483647 h 117"/>
                <a:gd name="T28" fmla="*/ 2147483647 w 176"/>
                <a:gd name="T29" fmla="*/ 2147483647 h 117"/>
                <a:gd name="T30" fmla="*/ 2147483647 w 176"/>
                <a:gd name="T31" fmla="*/ 2147483647 h 117"/>
                <a:gd name="T32" fmla="*/ 2147483647 w 176"/>
                <a:gd name="T33" fmla="*/ 2147483647 h 117"/>
                <a:gd name="T34" fmla="*/ 2147483647 w 176"/>
                <a:gd name="T35" fmla="*/ 2147483647 h 117"/>
                <a:gd name="T36" fmla="*/ 2147483647 w 176"/>
                <a:gd name="T37" fmla="*/ 2147483647 h 117"/>
                <a:gd name="T38" fmla="*/ 2147483647 w 176"/>
                <a:gd name="T39" fmla="*/ 2147483647 h 117"/>
                <a:gd name="T40" fmla="*/ 2147483647 w 176"/>
                <a:gd name="T41" fmla="*/ 2147483647 h 117"/>
                <a:gd name="T42" fmla="*/ 2147483647 w 176"/>
                <a:gd name="T43" fmla="*/ 2147483647 h 117"/>
                <a:gd name="T44" fmla="*/ 2147483647 w 176"/>
                <a:gd name="T45" fmla="*/ 2147483647 h 117"/>
                <a:gd name="T46" fmla="*/ 2147483647 w 176"/>
                <a:gd name="T47" fmla="*/ 2147483647 h 117"/>
                <a:gd name="T48" fmla="*/ 2147483647 w 176"/>
                <a:gd name="T49" fmla="*/ 2147483647 h 117"/>
                <a:gd name="T50" fmla="*/ 2147483647 w 176"/>
                <a:gd name="T51" fmla="*/ 2147483647 h 117"/>
                <a:gd name="T52" fmla="*/ 2147483647 w 176"/>
                <a:gd name="T53" fmla="*/ 2147483647 h 117"/>
                <a:gd name="T54" fmla="*/ 2147483647 w 176"/>
                <a:gd name="T55" fmla="*/ 2147483647 h 117"/>
                <a:gd name="T56" fmla="*/ 2147483647 w 176"/>
                <a:gd name="T57" fmla="*/ 2147483647 h 117"/>
                <a:gd name="T58" fmla="*/ 2147483647 w 176"/>
                <a:gd name="T59" fmla="*/ 2147483647 h 117"/>
                <a:gd name="T60" fmla="*/ 2147483647 w 176"/>
                <a:gd name="T61" fmla="*/ 2147483647 h 117"/>
                <a:gd name="T62" fmla="*/ 2147483647 w 176"/>
                <a:gd name="T63" fmla="*/ 2147483647 h 117"/>
                <a:gd name="T64" fmla="*/ 2147483647 w 176"/>
                <a:gd name="T65" fmla="*/ 2147483647 h 117"/>
                <a:gd name="T66" fmla="*/ 2147483647 w 176"/>
                <a:gd name="T67" fmla="*/ 2147483647 h 1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6"/>
                <a:gd name="T103" fmla="*/ 0 h 117"/>
                <a:gd name="T104" fmla="*/ 176 w 176"/>
                <a:gd name="T105" fmla="*/ 117 h 11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21" name="Freeform 7"/>
          <p:cNvSpPr>
            <a:spLocks noChangeArrowheads="1"/>
          </p:cNvSpPr>
          <p:nvPr/>
        </p:nvSpPr>
        <p:spPr bwMode="auto">
          <a:xfrm>
            <a:off x="1360488" y="2846388"/>
            <a:ext cx="592137" cy="588962"/>
          </a:xfrm>
          <a:custGeom>
            <a:avLst/>
            <a:gdLst>
              <a:gd name="T0" fmla="*/ 2147483647 w 203"/>
              <a:gd name="T1" fmla="*/ 0 h 204"/>
              <a:gd name="T2" fmla="*/ 2147483647 w 203"/>
              <a:gd name="T3" fmla="*/ 2147483647 h 204"/>
              <a:gd name="T4" fmla="*/ 2147483647 w 203"/>
              <a:gd name="T5" fmla="*/ 2147483647 h 204"/>
              <a:gd name="T6" fmla="*/ 2147483647 w 203"/>
              <a:gd name="T7" fmla="*/ 2147483647 h 204"/>
              <a:gd name="T8" fmla="*/ 2147483647 w 203"/>
              <a:gd name="T9" fmla="*/ 2147483647 h 204"/>
              <a:gd name="T10" fmla="*/ 2147483647 w 203"/>
              <a:gd name="T11" fmla="*/ 2147483647 h 204"/>
              <a:gd name="T12" fmla="*/ 2147483647 w 203"/>
              <a:gd name="T13" fmla="*/ 2147483647 h 204"/>
              <a:gd name="T14" fmla="*/ 2147483647 w 203"/>
              <a:gd name="T15" fmla="*/ 2147483647 h 204"/>
              <a:gd name="T16" fmla="*/ 2147483647 w 203"/>
              <a:gd name="T17" fmla="*/ 2147483647 h 204"/>
              <a:gd name="T18" fmla="*/ 2147483647 w 203"/>
              <a:gd name="T19" fmla="*/ 2147483647 h 204"/>
              <a:gd name="T20" fmla="*/ 2147483647 w 203"/>
              <a:gd name="T21" fmla="*/ 2147483647 h 204"/>
              <a:gd name="T22" fmla="*/ 2147483647 w 203"/>
              <a:gd name="T23" fmla="*/ 2147483647 h 204"/>
              <a:gd name="T24" fmla="*/ 2147483647 w 203"/>
              <a:gd name="T25" fmla="*/ 2147483647 h 204"/>
              <a:gd name="T26" fmla="*/ 2147483647 w 203"/>
              <a:gd name="T27" fmla="*/ 2147483647 h 204"/>
              <a:gd name="T28" fmla="*/ 2147483647 w 203"/>
              <a:gd name="T29" fmla="*/ 2147483647 h 204"/>
              <a:gd name="T30" fmla="*/ 2147483647 w 203"/>
              <a:gd name="T31" fmla="*/ 2147483647 h 204"/>
              <a:gd name="T32" fmla="*/ 2147483647 w 203"/>
              <a:gd name="T33" fmla="*/ 2147483647 h 204"/>
              <a:gd name="T34" fmla="*/ 2147483647 w 203"/>
              <a:gd name="T35" fmla="*/ 2147483647 h 204"/>
              <a:gd name="T36" fmla="*/ 0 w 203"/>
              <a:gd name="T37" fmla="*/ 2147483647 h 204"/>
              <a:gd name="T38" fmla="*/ 2147483647 w 203"/>
              <a:gd name="T39" fmla="*/ 2147483647 h 204"/>
              <a:gd name="T40" fmla="*/ 2147483647 w 203"/>
              <a:gd name="T41" fmla="*/ 2147483647 h 204"/>
              <a:gd name="T42" fmla="*/ 2147483647 w 203"/>
              <a:gd name="T43" fmla="*/ 2147483647 h 204"/>
              <a:gd name="T44" fmla="*/ 2147483647 w 203"/>
              <a:gd name="T45" fmla="*/ 2147483647 h 204"/>
              <a:gd name="T46" fmla="*/ 2147483647 w 203"/>
              <a:gd name="T47" fmla="*/ 2147483647 h 204"/>
              <a:gd name="T48" fmla="*/ 2147483647 w 203"/>
              <a:gd name="T49" fmla="*/ 0 h 20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03"/>
              <a:gd name="T76" fmla="*/ 0 h 204"/>
              <a:gd name="T77" fmla="*/ 203 w 203"/>
              <a:gd name="T78" fmla="*/ 204 h 20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03" h="204">
                <a:moveTo>
                  <a:pt x="102" y="0"/>
                </a:moveTo>
                <a:lnTo>
                  <a:pt x="129" y="3"/>
                </a:lnTo>
                <a:lnTo>
                  <a:pt x="153" y="13"/>
                </a:lnTo>
                <a:lnTo>
                  <a:pt x="174" y="30"/>
                </a:lnTo>
                <a:lnTo>
                  <a:pt x="190" y="50"/>
                </a:lnTo>
                <a:lnTo>
                  <a:pt x="200" y="74"/>
                </a:lnTo>
                <a:lnTo>
                  <a:pt x="203" y="102"/>
                </a:lnTo>
                <a:lnTo>
                  <a:pt x="200" y="129"/>
                </a:lnTo>
                <a:lnTo>
                  <a:pt x="190" y="153"/>
                </a:lnTo>
                <a:lnTo>
                  <a:pt x="174" y="174"/>
                </a:lnTo>
                <a:lnTo>
                  <a:pt x="153" y="190"/>
                </a:lnTo>
                <a:lnTo>
                  <a:pt x="129" y="201"/>
                </a:lnTo>
                <a:lnTo>
                  <a:pt x="102" y="204"/>
                </a:lnTo>
                <a:lnTo>
                  <a:pt x="74" y="201"/>
                </a:lnTo>
                <a:lnTo>
                  <a:pt x="50" y="190"/>
                </a:lnTo>
                <a:lnTo>
                  <a:pt x="30" y="174"/>
                </a:lnTo>
                <a:lnTo>
                  <a:pt x="13" y="153"/>
                </a:lnTo>
                <a:lnTo>
                  <a:pt x="3" y="129"/>
                </a:lnTo>
                <a:lnTo>
                  <a:pt x="0" y="102"/>
                </a:lnTo>
                <a:lnTo>
                  <a:pt x="3" y="74"/>
                </a:lnTo>
                <a:lnTo>
                  <a:pt x="13" y="50"/>
                </a:lnTo>
                <a:lnTo>
                  <a:pt x="30" y="30"/>
                </a:lnTo>
                <a:lnTo>
                  <a:pt x="50" y="13"/>
                </a:lnTo>
                <a:lnTo>
                  <a:pt x="74" y="3"/>
                </a:lnTo>
                <a:lnTo>
                  <a:pt x="102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7422" name="Freeform 7_13"/>
          <p:cNvSpPr>
            <a:spLocks noEditPoints="1" noChangeArrowheads="1"/>
          </p:cNvSpPr>
          <p:nvPr/>
        </p:nvSpPr>
        <p:spPr bwMode="auto">
          <a:xfrm>
            <a:off x="1460500" y="2973388"/>
            <a:ext cx="382588" cy="349250"/>
          </a:xfrm>
          <a:custGeom>
            <a:avLst/>
            <a:gdLst>
              <a:gd name="T0" fmla="*/ 2147483647 w 177"/>
              <a:gd name="T1" fmla="*/ 2147483647 h 164"/>
              <a:gd name="T2" fmla="*/ 2147483647 w 177"/>
              <a:gd name="T3" fmla="*/ 2147483647 h 164"/>
              <a:gd name="T4" fmla="*/ 2147483647 w 177"/>
              <a:gd name="T5" fmla="*/ 2147483647 h 164"/>
              <a:gd name="T6" fmla="*/ 2147483647 w 177"/>
              <a:gd name="T7" fmla="*/ 2147483647 h 164"/>
              <a:gd name="T8" fmla="*/ 2147483647 w 177"/>
              <a:gd name="T9" fmla="*/ 2147483647 h 164"/>
              <a:gd name="T10" fmla="*/ 2147483647 w 177"/>
              <a:gd name="T11" fmla="*/ 2147483647 h 164"/>
              <a:gd name="T12" fmla="*/ 2147483647 w 177"/>
              <a:gd name="T13" fmla="*/ 2147483647 h 164"/>
              <a:gd name="T14" fmla="*/ 2147483647 w 177"/>
              <a:gd name="T15" fmla="*/ 2147483647 h 164"/>
              <a:gd name="T16" fmla="*/ 2147483647 w 177"/>
              <a:gd name="T17" fmla="*/ 2147483647 h 164"/>
              <a:gd name="T18" fmla="*/ 2147483647 w 177"/>
              <a:gd name="T19" fmla="*/ 2147483647 h 164"/>
              <a:gd name="T20" fmla="*/ 2147483647 w 177"/>
              <a:gd name="T21" fmla="*/ 2147483647 h 164"/>
              <a:gd name="T22" fmla="*/ 2147483647 w 177"/>
              <a:gd name="T23" fmla="*/ 0 h 164"/>
              <a:gd name="T24" fmla="*/ 2147483647 w 177"/>
              <a:gd name="T25" fmla="*/ 2147483647 h 164"/>
              <a:gd name="T26" fmla="*/ 2147483647 w 177"/>
              <a:gd name="T27" fmla="*/ 2147483647 h 164"/>
              <a:gd name="T28" fmla="*/ 2147483647 w 177"/>
              <a:gd name="T29" fmla="*/ 2147483647 h 164"/>
              <a:gd name="T30" fmla="*/ 2147483647 w 177"/>
              <a:gd name="T31" fmla="*/ 2147483647 h 164"/>
              <a:gd name="T32" fmla="*/ 2147483647 w 177"/>
              <a:gd name="T33" fmla="*/ 2147483647 h 164"/>
              <a:gd name="T34" fmla="*/ 2147483647 w 177"/>
              <a:gd name="T35" fmla="*/ 2147483647 h 164"/>
              <a:gd name="T36" fmla="*/ 2147483647 w 177"/>
              <a:gd name="T37" fmla="*/ 2147483647 h 164"/>
              <a:gd name="T38" fmla="*/ 2147483647 w 177"/>
              <a:gd name="T39" fmla="*/ 2147483647 h 164"/>
              <a:gd name="T40" fmla="*/ 2147483647 w 177"/>
              <a:gd name="T41" fmla="*/ 2147483647 h 164"/>
              <a:gd name="T42" fmla="*/ 2147483647 w 177"/>
              <a:gd name="T43" fmla="*/ 2147483647 h 164"/>
              <a:gd name="T44" fmla="*/ 2147483647 w 177"/>
              <a:gd name="T45" fmla="*/ 2147483647 h 164"/>
              <a:gd name="T46" fmla="*/ 2147483647 w 177"/>
              <a:gd name="T47" fmla="*/ 2147483647 h 164"/>
              <a:gd name="T48" fmla="*/ 2147483647 w 177"/>
              <a:gd name="T49" fmla="*/ 2147483647 h 164"/>
              <a:gd name="T50" fmla="*/ 2147483647 w 177"/>
              <a:gd name="T51" fmla="*/ 2147483647 h 164"/>
              <a:gd name="T52" fmla="*/ 2147483647 w 177"/>
              <a:gd name="T53" fmla="*/ 2147483647 h 164"/>
              <a:gd name="T54" fmla="*/ 2147483647 w 177"/>
              <a:gd name="T55" fmla="*/ 2147483647 h 164"/>
              <a:gd name="T56" fmla="*/ 2147483647 w 177"/>
              <a:gd name="T57" fmla="*/ 2147483647 h 164"/>
              <a:gd name="T58" fmla="*/ 2147483647 w 177"/>
              <a:gd name="T59" fmla="*/ 0 h 164"/>
              <a:gd name="T60" fmla="*/ 2147483647 w 177"/>
              <a:gd name="T61" fmla="*/ 2147483647 h 164"/>
              <a:gd name="T62" fmla="*/ 2147483647 w 177"/>
              <a:gd name="T63" fmla="*/ 2147483647 h 164"/>
              <a:gd name="T64" fmla="*/ 2147483647 w 177"/>
              <a:gd name="T65" fmla="*/ 2147483647 h 164"/>
              <a:gd name="T66" fmla="*/ 2147483647 w 177"/>
              <a:gd name="T67" fmla="*/ 2147483647 h 164"/>
              <a:gd name="T68" fmla="*/ 2147483647 w 177"/>
              <a:gd name="T69" fmla="*/ 2147483647 h 164"/>
              <a:gd name="T70" fmla="*/ 2147483647 w 177"/>
              <a:gd name="T71" fmla="*/ 2147483647 h 164"/>
              <a:gd name="T72" fmla="*/ 2147483647 w 177"/>
              <a:gd name="T73" fmla="*/ 2147483647 h 164"/>
              <a:gd name="T74" fmla="*/ 2147483647 w 177"/>
              <a:gd name="T75" fmla="*/ 2147483647 h 164"/>
              <a:gd name="T76" fmla="*/ 2147483647 w 177"/>
              <a:gd name="T77" fmla="*/ 2147483647 h 164"/>
              <a:gd name="T78" fmla="*/ 2147483647 w 177"/>
              <a:gd name="T79" fmla="*/ 2147483647 h 164"/>
              <a:gd name="T80" fmla="*/ 2147483647 w 177"/>
              <a:gd name="T81" fmla="*/ 2147483647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7"/>
              <a:gd name="T124" fmla="*/ 0 h 164"/>
              <a:gd name="T125" fmla="*/ 177 w 177"/>
              <a:gd name="T126" fmla="*/ 164 h 16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7423" name="Freeform 8"/>
          <p:cNvSpPr>
            <a:spLocks noChangeArrowheads="1"/>
          </p:cNvSpPr>
          <p:nvPr/>
        </p:nvSpPr>
        <p:spPr bwMode="auto">
          <a:xfrm>
            <a:off x="4638675" y="2854325"/>
            <a:ext cx="592138" cy="587375"/>
          </a:xfrm>
          <a:custGeom>
            <a:avLst/>
            <a:gdLst>
              <a:gd name="T0" fmla="*/ 2147483647 w 203"/>
              <a:gd name="T1" fmla="*/ 0 h 203"/>
              <a:gd name="T2" fmla="*/ 2147483647 w 203"/>
              <a:gd name="T3" fmla="*/ 2147483647 h 203"/>
              <a:gd name="T4" fmla="*/ 2147483647 w 203"/>
              <a:gd name="T5" fmla="*/ 2147483647 h 203"/>
              <a:gd name="T6" fmla="*/ 2147483647 w 203"/>
              <a:gd name="T7" fmla="*/ 2147483647 h 203"/>
              <a:gd name="T8" fmla="*/ 2147483647 w 203"/>
              <a:gd name="T9" fmla="*/ 2147483647 h 203"/>
              <a:gd name="T10" fmla="*/ 2147483647 w 203"/>
              <a:gd name="T11" fmla="*/ 2147483647 h 203"/>
              <a:gd name="T12" fmla="*/ 2147483647 w 203"/>
              <a:gd name="T13" fmla="*/ 2147483647 h 203"/>
              <a:gd name="T14" fmla="*/ 2147483647 w 203"/>
              <a:gd name="T15" fmla="*/ 2147483647 h 203"/>
              <a:gd name="T16" fmla="*/ 2147483647 w 203"/>
              <a:gd name="T17" fmla="*/ 2147483647 h 203"/>
              <a:gd name="T18" fmla="*/ 2147483647 w 203"/>
              <a:gd name="T19" fmla="*/ 2147483647 h 203"/>
              <a:gd name="T20" fmla="*/ 2147483647 w 203"/>
              <a:gd name="T21" fmla="*/ 2147483647 h 203"/>
              <a:gd name="T22" fmla="*/ 2147483647 w 203"/>
              <a:gd name="T23" fmla="*/ 2147483647 h 203"/>
              <a:gd name="T24" fmla="*/ 2147483647 w 203"/>
              <a:gd name="T25" fmla="*/ 2147483647 h 203"/>
              <a:gd name="T26" fmla="*/ 2147483647 w 203"/>
              <a:gd name="T27" fmla="*/ 2147483647 h 203"/>
              <a:gd name="T28" fmla="*/ 2147483647 w 203"/>
              <a:gd name="T29" fmla="*/ 2147483647 h 203"/>
              <a:gd name="T30" fmla="*/ 2147483647 w 203"/>
              <a:gd name="T31" fmla="*/ 2147483647 h 203"/>
              <a:gd name="T32" fmla="*/ 2147483647 w 203"/>
              <a:gd name="T33" fmla="*/ 2147483647 h 203"/>
              <a:gd name="T34" fmla="*/ 2147483647 w 203"/>
              <a:gd name="T35" fmla="*/ 2147483647 h 203"/>
              <a:gd name="T36" fmla="*/ 0 w 203"/>
              <a:gd name="T37" fmla="*/ 2147483647 h 203"/>
              <a:gd name="T38" fmla="*/ 2147483647 w 203"/>
              <a:gd name="T39" fmla="*/ 2147483647 h 203"/>
              <a:gd name="T40" fmla="*/ 2147483647 w 203"/>
              <a:gd name="T41" fmla="*/ 2147483647 h 203"/>
              <a:gd name="T42" fmla="*/ 2147483647 w 203"/>
              <a:gd name="T43" fmla="*/ 2147483647 h 203"/>
              <a:gd name="T44" fmla="*/ 2147483647 w 203"/>
              <a:gd name="T45" fmla="*/ 2147483647 h 203"/>
              <a:gd name="T46" fmla="*/ 2147483647 w 203"/>
              <a:gd name="T47" fmla="*/ 2147483647 h 203"/>
              <a:gd name="T48" fmla="*/ 2147483647 w 203"/>
              <a:gd name="T49" fmla="*/ 0 h 20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03"/>
              <a:gd name="T76" fmla="*/ 0 h 203"/>
              <a:gd name="T77" fmla="*/ 203 w 203"/>
              <a:gd name="T78" fmla="*/ 203 h 203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03" h="203">
                <a:moveTo>
                  <a:pt x="101" y="0"/>
                </a:moveTo>
                <a:lnTo>
                  <a:pt x="129" y="2"/>
                </a:lnTo>
                <a:lnTo>
                  <a:pt x="153" y="13"/>
                </a:lnTo>
                <a:lnTo>
                  <a:pt x="173" y="29"/>
                </a:lnTo>
                <a:lnTo>
                  <a:pt x="190" y="50"/>
                </a:lnTo>
                <a:lnTo>
                  <a:pt x="200" y="74"/>
                </a:lnTo>
                <a:lnTo>
                  <a:pt x="203" y="101"/>
                </a:lnTo>
                <a:lnTo>
                  <a:pt x="200" y="129"/>
                </a:lnTo>
                <a:lnTo>
                  <a:pt x="190" y="153"/>
                </a:lnTo>
                <a:lnTo>
                  <a:pt x="173" y="174"/>
                </a:lnTo>
                <a:lnTo>
                  <a:pt x="153" y="190"/>
                </a:lnTo>
                <a:lnTo>
                  <a:pt x="129" y="200"/>
                </a:lnTo>
                <a:lnTo>
                  <a:pt x="101" y="203"/>
                </a:lnTo>
                <a:lnTo>
                  <a:pt x="74" y="200"/>
                </a:lnTo>
                <a:lnTo>
                  <a:pt x="50" y="190"/>
                </a:lnTo>
                <a:lnTo>
                  <a:pt x="29" y="174"/>
                </a:lnTo>
                <a:lnTo>
                  <a:pt x="13" y="153"/>
                </a:lnTo>
                <a:lnTo>
                  <a:pt x="3" y="129"/>
                </a:lnTo>
                <a:lnTo>
                  <a:pt x="0" y="101"/>
                </a:lnTo>
                <a:lnTo>
                  <a:pt x="3" y="74"/>
                </a:lnTo>
                <a:lnTo>
                  <a:pt x="13" y="50"/>
                </a:lnTo>
                <a:lnTo>
                  <a:pt x="29" y="29"/>
                </a:lnTo>
                <a:lnTo>
                  <a:pt x="50" y="13"/>
                </a:lnTo>
                <a:lnTo>
                  <a:pt x="74" y="2"/>
                </a:lnTo>
                <a:lnTo>
                  <a:pt x="101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7424" name="Freeform 8"/>
          <p:cNvSpPr>
            <a:spLocks noEditPoints="1" noChangeArrowheads="1"/>
          </p:cNvSpPr>
          <p:nvPr/>
        </p:nvSpPr>
        <p:spPr bwMode="auto">
          <a:xfrm>
            <a:off x="4832350" y="2951163"/>
            <a:ext cx="257175" cy="379412"/>
          </a:xfrm>
          <a:custGeom>
            <a:avLst/>
            <a:gdLst>
              <a:gd name="T0" fmla="*/ 2147483647 w 94"/>
              <a:gd name="T1" fmla="*/ 2147483647 h 140"/>
              <a:gd name="T2" fmla="*/ 2147483647 w 94"/>
              <a:gd name="T3" fmla="*/ 2147483647 h 140"/>
              <a:gd name="T4" fmla="*/ 2147483647 w 94"/>
              <a:gd name="T5" fmla="*/ 2147483647 h 140"/>
              <a:gd name="T6" fmla="*/ 2147483647 w 94"/>
              <a:gd name="T7" fmla="*/ 2147483647 h 140"/>
              <a:gd name="T8" fmla="*/ 2147483647 w 94"/>
              <a:gd name="T9" fmla="*/ 2147483647 h 140"/>
              <a:gd name="T10" fmla="*/ 2147483647 w 94"/>
              <a:gd name="T11" fmla="*/ 2147483647 h 140"/>
              <a:gd name="T12" fmla="*/ 0 w 94"/>
              <a:gd name="T13" fmla="*/ 2147483647 h 140"/>
              <a:gd name="T14" fmla="*/ 2147483647 w 94"/>
              <a:gd name="T15" fmla="*/ 2147483647 h 140"/>
              <a:gd name="T16" fmla="*/ 2147483647 w 94"/>
              <a:gd name="T17" fmla="*/ 2147483647 h 140"/>
              <a:gd name="T18" fmla="*/ 0 w 94"/>
              <a:gd name="T19" fmla="*/ 2147483647 h 140"/>
              <a:gd name="T20" fmla="*/ 2147483647 w 94"/>
              <a:gd name="T21" fmla="*/ 0 h 140"/>
              <a:gd name="T22" fmla="*/ 2147483647 w 94"/>
              <a:gd name="T23" fmla="*/ 2147483647 h 140"/>
              <a:gd name="T24" fmla="*/ 2147483647 w 94"/>
              <a:gd name="T25" fmla="*/ 2147483647 h 140"/>
              <a:gd name="T26" fmla="*/ 2147483647 w 94"/>
              <a:gd name="T27" fmla="*/ 2147483647 h 140"/>
              <a:gd name="T28" fmla="*/ 2147483647 w 94"/>
              <a:gd name="T29" fmla="*/ 2147483647 h 140"/>
              <a:gd name="T30" fmla="*/ 2147483647 w 94"/>
              <a:gd name="T31" fmla="*/ 2147483647 h 140"/>
              <a:gd name="T32" fmla="*/ 2147483647 w 94"/>
              <a:gd name="T33" fmla="*/ 2147483647 h 140"/>
              <a:gd name="T34" fmla="*/ 2147483647 w 94"/>
              <a:gd name="T35" fmla="*/ 2147483647 h 140"/>
              <a:gd name="T36" fmla="*/ 2147483647 w 94"/>
              <a:gd name="T37" fmla="*/ 2147483647 h 140"/>
              <a:gd name="T38" fmla="*/ 2147483647 w 94"/>
              <a:gd name="T39" fmla="*/ 2147483647 h 140"/>
              <a:gd name="T40" fmla="*/ 2147483647 w 94"/>
              <a:gd name="T41" fmla="*/ 2147483647 h 140"/>
              <a:gd name="T42" fmla="*/ 2147483647 w 94"/>
              <a:gd name="T43" fmla="*/ 2147483647 h 140"/>
              <a:gd name="T44" fmla="*/ 2147483647 w 94"/>
              <a:gd name="T45" fmla="*/ 2147483647 h 140"/>
              <a:gd name="T46" fmla="*/ 2147483647 w 94"/>
              <a:gd name="T47" fmla="*/ 2147483647 h 140"/>
              <a:gd name="T48" fmla="*/ 2147483647 w 94"/>
              <a:gd name="T49" fmla="*/ 2147483647 h 140"/>
              <a:gd name="T50" fmla="*/ 2147483647 w 94"/>
              <a:gd name="T51" fmla="*/ 2147483647 h 140"/>
              <a:gd name="T52" fmla="*/ 2147483647 w 94"/>
              <a:gd name="T53" fmla="*/ 2147483647 h 140"/>
              <a:gd name="T54" fmla="*/ 2147483647 w 94"/>
              <a:gd name="T55" fmla="*/ 2147483647 h 140"/>
              <a:gd name="T56" fmla="*/ 2147483647 w 94"/>
              <a:gd name="T57" fmla="*/ 2147483647 h 140"/>
              <a:gd name="T58" fmla="*/ 2147483647 w 94"/>
              <a:gd name="T59" fmla="*/ 2147483647 h 140"/>
              <a:gd name="T60" fmla="*/ 2147483647 w 94"/>
              <a:gd name="T61" fmla="*/ 2147483647 h 140"/>
              <a:gd name="T62" fmla="*/ 2147483647 w 94"/>
              <a:gd name="T63" fmla="*/ 2147483647 h 140"/>
              <a:gd name="T64" fmla="*/ 2147483647 w 94"/>
              <a:gd name="T65" fmla="*/ 2147483647 h 140"/>
              <a:gd name="T66" fmla="*/ 2147483647 w 94"/>
              <a:gd name="T67" fmla="*/ 2147483647 h 140"/>
              <a:gd name="T68" fmla="*/ 2147483647 w 94"/>
              <a:gd name="T69" fmla="*/ 2147483647 h 1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4"/>
              <a:gd name="T106" fmla="*/ 0 h 140"/>
              <a:gd name="T107" fmla="*/ 94 w 94"/>
              <a:gd name="T108" fmla="*/ 140 h 1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87" name="Group 17"/>
          <p:cNvGrpSpPr>
            <a:grpSpLocks/>
          </p:cNvGrpSpPr>
          <p:nvPr/>
        </p:nvGrpSpPr>
        <p:grpSpPr bwMode="auto">
          <a:xfrm>
            <a:off x="8120063" y="1800225"/>
            <a:ext cx="596900" cy="585788"/>
            <a:chOff x="0" y="0"/>
            <a:chExt cx="467298" cy="465007"/>
          </a:xfrm>
        </p:grpSpPr>
        <p:sp>
          <p:nvSpPr>
            <p:cNvPr id="17434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467298" cy="465007"/>
            </a:xfrm>
            <a:custGeom>
              <a:avLst/>
              <a:gdLst>
                <a:gd name="T0" fmla="*/ 2147483647 w 204"/>
                <a:gd name="T1" fmla="*/ 0 h 203"/>
                <a:gd name="T2" fmla="*/ 2147483647 w 204"/>
                <a:gd name="T3" fmla="*/ 2147483647 h 203"/>
                <a:gd name="T4" fmla="*/ 2147483647 w 204"/>
                <a:gd name="T5" fmla="*/ 2147483647 h 203"/>
                <a:gd name="T6" fmla="*/ 2147483647 w 204"/>
                <a:gd name="T7" fmla="*/ 2147483647 h 203"/>
                <a:gd name="T8" fmla="*/ 2147483647 w 204"/>
                <a:gd name="T9" fmla="*/ 2147483647 h 203"/>
                <a:gd name="T10" fmla="*/ 2147483647 w 204"/>
                <a:gd name="T11" fmla="*/ 2147483647 h 203"/>
                <a:gd name="T12" fmla="*/ 2147483647 w 204"/>
                <a:gd name="T13" fmla="*/ 2147483647 h 203"/>
                <a:gd name="T14" fmla="*/ 2147483647 w 204"/>
                <a:gd name="T15" fmla="*/ 2147483647 h 203"/>
                <a:gd name="T16" fmla="*/ 2147483647 w 204"/>
                <a:gd name="T17" fmla="*/ 2147483647 h 203"/>
                <a:gd name="T18" fmla="*/ 2147483647 w 204"/>
                <a:gd name="T19" fmla="*/ 2147483647 h 203"/>
                <a:gd name="T20" fmla="*/ 2147483647 w 204"/>
                <a:gd name="T21" fmla="*/ 2147483647 h 203"/>
                <a:gd name="T22" fmla="*/ 2147483647 w 204"/>
                <a:gd name="T23" fmla="*/ 2147483647 h 203"/>
                <a:gd name="T24" fmla="*/ 2147483647 w 204"/>
                <a:gd name="T25" fmla="*/ 2147483647 h 203"/>
                <a:gd name="T26" fmla="*/ 2147483647 w 204"/>
                <a:gd name="T27" fmla="*/ 2147483647 h 203"/>
                <a:gd name="T28" fmla="*/ 2147483647 w 204"/>
                <a:gd name="T29" fmla="*/ 2147483647 h 203"/>
                <a:gd name="T30" fmla="*/ 2147483647 w 204"/>
                <a:gd name="T31" fmla="*/ 2147483647 h 203"/>
                <a:gd name="T32" fmla="*/ 2147483647 w 204"/>
                <a:gd name="T33" fmla="*/ 2147483647 h 203"/>
                <a:gd name="T34" fmla="*/ 2147483647 w 204"/>
                <a:gd name="T35" fmla="*/ 2147483647 h 203"/>
                <a:gd name="T36" fmla="*/ 0 w 204"/>
                <a:gd name="T37" fmla="*/ 2147483647 h 203"/>
                <a:gd name="T38" fmla="*/ 2147483647 w 204"/>
                <a:gd name="T39" fmla="*/ 2147483647 h 203"/>
                <a:gd name="T40" fmla="*/ 2147483647 w 204"/>
                <a:gd name="T41" fmla="*/ 2147483647 h 203"/>
                <a:gd name="T42" fmla="*/ 2147483647 w 204"/>
                <a:gd name="T43" fmla="*/ 2147483647 h 203"/>
                <a:gd name="T44" fmla="*/ 2147483647 w 204"/>
                <a:gd name="T45" fmla="*/ 2147483647 h 203"/>
                <a:gd name="T46" fmla="*/ 2147483647 w 204"/>
                <a:gd name="T47" fmla="*/ 2147483647 h 203"/>
                <a:gd name="T48" fmla="*/ 2147483647 w 204"/>
                <a:gd name="T49" fmla="*/ 0 h 2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3"/>
                <a:gd name="T77" fmla="*/ 204 w 204"/>
                <a:gd name="T78" fmla="*/ 203 h 2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5" name="Freeform 9"/>
            <p:cNvSpPr>
              <a:spLocks noEditPoints="1" noChangeArrowheads="1"/>
            </p:cNvSpPr>
            <p:nvPr/>
          </p:nvSpPr>
          <p:spPr bwMode="auto">
            <a:xfrm>
              <a:off x="93098" y="133839"/>
              <a:ext cx="263683" cy="197326"/>
            </a:xfrm>
            <a:custGeom>
              <a:avLst/>
              <a:gdLst>
                <a:gd name="T0" fmla="*/ 2147483647 w 302"/>
                <a:gd name="T1" fmla="*/ 2147483647 h 226"/>
                <a:gd name="T2" fmla="*/ 0 w 302"/>
                <a:gd name="T3" fmla="*/ 2147483647 h 226"/>
                <a:gd name="T4" fmla="*/ 0 w 302"/>
                <a:gd name="T5" fmla="*/ 0 h 226"/>
                <a:gd name="T6" fmla="*/ 2147483647 w 302"/>
                <a:gd name="T7" fmla="*/ 0 h 226"/>
                <a:gd name="T8" fmla="*/ 2147483647 w 302"/>
                <a:gd name="T9" fmla="*/ 2147483647 h 226"/>
                <a:gd name="T10" fmla="*/ 2147483647 w 302"/>
                <a:gd name="T11" fmla="*/ 2147483647 h 226"/>
                <a:gd name="T12" fmla="*/ 2147483647 w 302"/>
                <a:gd name="T13" fmla="*/ 2147483647 h 226"/>
                <a:gd name="T14" fmla="*/ 2147483647 w 302"/>
                <a:gd name="T15" fmla="*/ 2147483647 h 226"/>
                <a:gd name="T16" fmla="*/ 2147483647 w 302"/>
                <a:gd name="T17" fmla="*/ 2147483647 h 226"/>
                <a:gd name="T18" fmla="*/ 2147483647 w 302"/>
                <a:gd name="T19" fmla="*/ 2147483647 h 226"/>
                <a:gd name="T20" fmla="*/ 2147483647 w 302"/>
                <a:gd name="T21" fmla="*/ 2147483647 h 226"/>
                <a:gd name="T22" fmla="*/ 2147483647 w 302"/>
                <a:gd name="T23" fmla="*/ 2147483647 h 226"/>
                <a:gd name="T24" fmla="*/ 2147483647 w 302"/>
                <a:gd name="T25" fmla="*/ 2147483647 h 226"/>
                <a:gd name="T26" fmla="*/ 2147483647 w 302"/>
                <a:gd name="T27" fmla="*/ 2147483647 h 2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2"/>
                <a:gd name="T43" fmla="*/ 0 h 226"/>
                <a:gd name="T44" fmla="*/ 302 w 302"/>
                <a:gd name="T45" fmla="*/ 226 h 2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90" name="Group 3"/>
          <p:cNvGrpSpPr>
            <a:grpSpLocks/>
          </p:cNvGrpSpPr>
          <p:nvPr/>
        </p:nvGrpSpPr>
        <p:grpSpPr bwMode="auto">
          <a:xfrm>
            <a:off x="6086475" y="4449763"/>
            <a:ext cx="593725" cy="592137"/>
            <a:chOff x="0" y="0"/>
            <a:chExt cx="465007" cy="469589"/>
          </a:xfrm>
        </p:grpSpPr>
        <p:sp>
          <p:nvSpPr>
            <p:cNvPr id="17432" name="Freeform 9"/>
            <p:cNvSpPr>
              <a:spLocks noChangeArrowheads="1"/>
            </p:cNvSpPr>
            <p:nvPr/>
          </p:nvSpPr>
          <p:spPr bwMode="auto">
            <a:xfrm>
              <a:off x="0" y="0"/>
              <a:ext cx="465007" cy="469589"/>
            </a:xfrm>
            <a:custGeom>
              <a:avLst/>
              <a:gdLst>
                <a:gd name="T0" fmla="*/ 2147483647 w 203"/>
                <a:gd name="T1" fmla="*/ 0 h 205"/>
                <a:gd name="T2" fmla="*/ 2147483647 w 203"/>
                <a:gd name="T3" fmla="*/ 2147483647 h 205"/>
                <a:gd name="T4" fmla="*/ 2147483647 w 203"/>
                <a:gd name="T5" fmla="*/ 2147483647 h 205"/>
                <a:gd name="T6" fmla="*/ 2147483647 w 203"/>
                <a:gd name="T7" fmla="*/ 2147483647 h 205"/>
                <a:gd name="T8" fmla="*/ 2147483647 w 203"/>
                <a:gd name="T9" fmla="*/ 2147483647 h 205"/>
                <a:gd name="T10" fmla="*/ 2147483647 w 203"/>
                <a:gd name="T11" fmla="*/ 2147483647 h 205"/>
                <a:gd name="T12" fmla="*/ 2147483647 w 203"/>
                <a:gd name="T13" fmla="*/ 2147483647 h 205"/>
                <a:gd name="T14" fmla="*/ 2147483647 w 203"/>
                <a:gd name="T15" fmla="*/ 2147483647 h 205"/>
                <a:gd name="T16" fmla="*/ 2147483647 w 203"/>
                <a:gd name="T17" fmla="*/ 2147483647 h 205"/>
                <a:gd name="T18" fmla="*/ 2147483647 w 203"/>
                <a:gd name="T19" fmla="*/ 2147483647 h 205"/>
                <a:gd name="T20" fmla="*/ 2147483647 w 203"/>
                <a:gd name="T21" fmla="*/ 2147483647 h 205"/>
                <a:gd name="T22" fmla="*/ 2147483647 w 203"/>
                <a:gd name="T23" fmla="*/ 2147483647 h 205"/>
                <a:gd name="T24" fmla="*/ 2147483647 w 203"/>
                <a:gd name="T25" fmla="*/ 2147483647 h 205"/>
                <a:gd name="T26" fmla="*/ 2147483647 w 203"/>
                <a:gd name="T27" fmla="*/ 2147483647 h 205"/>
                <a:gd name="T28" fmla="*/ 2147483647 w 203"/>
                <a:gd name="T29" fmla="*/ 2147483647 h 205"/>
                <a:gd name="T30" fmla="*/ 2147483647 w 203"/>
                <a:gd name="T31" fmla="*/ 2147483647 h 205"/>
                <a:gd name="T32" fmla="*/ 2147483647 w 203"/>
                <a:gd name="T33" fmla="*/ 2147483647 h 205"/>
                <a:gd name="T34" fmla="*/ 2147483647 w 203"/>
                <a:gd name="T35" fmla="*/ 2147483647 h 205"/>
                <a:gd name="T36" fmla="*/ 0 w 203"/>
                <a:gd name="T37" fmla="*/ 2147483647 h 205"/>
                <a:gd name="T38" fmla="*/ 2147483647 w 203"/>
                <a:gd name="T39" fmla="*/ 2147483647 h 205"/>
                <a:gd name="T40" fmla="*/ 2147483647 w 203"/>
                <a:gd name="T41" fmla="*/ 2147483647 h 205"/>
                <a:gd name="T42" fmla="*/ 2147483647 w 203"/>
                <a:gd name="T43" fmla="*/ 2147483647 h 205"/>
                <a:gd name="T44" fmla="*/ 2147483647 w 203"/>
                <a:gd name="T45" fmla="*/ 2147483647 h 205"/>
                <a:gd name="T46" fmla="*/ 2147483647 w 203"/>
                <a:gd name="T47" fmla="*/ 2147483647 h 205"/>
                <a:gd name="T48" fmla="*/ 2147483647 w 203"/>
                <a:gd name="T49" fmla="*/ 0 h 20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3"/>
                <a:gd name="T76" fmla="*/ 0 h 205"/>
                <a:gd name="T77" fmla="*/ 203 w 203"/>
                <a:gd name="T78" fmla="*/ 205 h 20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Freeform 10"/>
            <p:cNvSpPr>
              <a:spLocks noEditPoints="1" noChangeArrowheads="1"/>
            </p:cNvSpPr>
            <p:nvPr/>
          </p:nvSpPr>
          <p:spPr bwMode="auto">
            <a:xfrm>
              <a:off x="99524" y="127460"/>
              <a:ext cx="260899" cy="203797"/>
            </a:xfrm>
            <a:custGeom>
              <a:avLst/>
              <a:gdLst>
                <a:gd name="T0" fmla="*/ 2147483647 w 164"/>
                <a:gd name="T1" fmla="*/ 2147483647 h 128"/>
                <a:gd name="T2" fmla="*/ 2147483647 w 164"/>
                <a:gd name="T3" fmla="*/ 2147483647 h 128"/>
                <a:gd name="T4" fmla="*/ 2147483647 w 164"/>
                <a:gd name="T5" fmla="*/ 2147483647 h 128"/>
                <a:gd name="T6" fmla="*/ 0 w 164"/>
                <a:gd name="T7" fmla="*/ 2147483647 h 128"/>
                <a:gd name="T8" fmla="*/ 0 w 164"/>
                <a:gd name="T9" fmla="*/ 2147483647 h 128"/>
                <a:gd name="T10" fmla="*/ 2147483647 w 164"/>
                <a:gd name="T11" fmla="*/ 0 h 128"/>
                <a:gd name="T12" fmla="*/ 2147483647 w 164"/>
                <a:gd name="T13" fmla="*/ 0 h 128"/>
                <a:gd name="T14" fmla="*/ 2147483647 w 164"/>
                <a:gd name="T15" fmla="*/ 2147483647 h 128"/>
                <a:gd name="T16" fmla="*/ 2147483647 w 164"/>
                <a:gd name="T17" fmla="*/ 2147483647 h 128"/>
                <a:gd name="T18" fmla="*/ 2147483647 w 164"/>
                <a:gd name="T19" fmla="*/ 2147483647 h 128"/>
                <a:gd name="T20" fmla="*/ 2147483647 w 164"/>
                <a:gd name="T21" fmla="*/ 2147483647 h 128"/>
                <a:gd name="T22" fmla="*/ 2147483647 w 164"/>
                <a:gd name="T23" fmla="*/ 2147483647 h 128"/>
                <a:gd name="T24" fmla="*/ 2147483647 w 164"/>
                <a:gd name="T25" fmla="*/ 2147483647 h 128"/>
                <a:gd name="T26" fmla="*/ 2147483647 w 164"/>
                <a:gd name="T27" fmla="*/ 2147483647 h 128"/>
                <a:gd name="T28" fmla="*/ 2147483647 w 164"/>
                <a:gd name="T29" fmla="*/ 2147483647 h 128"/>
                <a:gd name="T30" fmla="*/ 2147483647 w 164"/>
                <a:gd name="T31" fmla="*/ 2147483647 h 128"/>
                <a:gd name="T32" fmla="*/ 2147483647 w 164"/>
                <a:gd name="T33" fmla="*/ 2147483647 h 128"/>
                <a:gd name="T34" fmla="*/ 2147483647 w 164"/>
                <a:gd name="T35" fmla="*/ 2147483647 h 128"/>
                <a:gd name="T36" fmla="*/ 2147483647 w 164"/>
                <a:gd name="T37" fmla="*/ 2147483647 h 128"/>
                <a:gd name="T38" fmla="*/ 2147483647 w 164"/>
                <a:gd name="T39" fmla="*/ 2147483647 h 128"/>
                <a:gd name="T40" fmla="*/ 2147483647 w 164"/>
                <a:gd name="T41" fmla="*/ 2147483647 h 128"/>
                <a:gd name="T42" fmla="*/ 2147483647 w 164"/>
                <a:gd name="T43" fmla="*/ 2147483647 h 128"/>
                <a:gd name="T44" fmla="*/ 2147483647 w 164"/>
                <a:gd name="T45" fmla="*/ 2147483647 h 128"/>
                <a:gd name="T46" fmla="*/ 2147483647 w 164"/>
                <a:gd name="T47" fmla="*/ 2147483647 h 128"/>
                <a:gd name="T48" fmla="*/ 2147483647 w 164"/>
                <a:gd name="T49" fmla="*/ 2147483647 h 128"/>
                <a:gd name="T50" fmla="*/ 2147483647 w 164"/>
                <a:gd name="T51" fmla="*/ 2147483647 h 128"/>
                <a:gd name="T52" fmla="*/ 2147483647 w 164"/>
                <a:gd name="T53" fmla="*/ 2147483647 h 128"/>
                <a:gd name="T54" fmla="*/ 2147483647 w 164"/>
                <a:gd name="T55" fmla="*/ 2147483647 h 128"/>
                <a:gd name="T56" fmla="*/ 2147483647 w 164"/>
                <a:gd name="T57" fmla="*/ 2147483647 h 128"/>
                <a:gd name="T58" fmla="*/ 2147483647 w 164"/>
                <a:gd name="T59" fmla="*/ 2147483647 h 128"/>
                <a:gd name="T60" fmla="*/ 2147483647 w 164"/>
                <a:gd name="T61" fmla="*/ 2147483647 h 128"/>
                <a:gd name="T62" fmla="*/ 2147483647 w 164"/>
                <a:gd name="T63" fmla="*/ 2147483647 h 128"/>
                <a:gd name="T64" fmla="*/ 2147483647 w 164"/>
                <a:gd name="T65" fmla="*/ 2147483647 h 128"/>
                <a:gd name="T66" fmla="*/ 2147483647 w 164"/>
                <a:gd name="T67" fmla="*/ 2147483647 h 128"/>
                <a:gd name="T68" fmla="*/ 2147483647 w 164"/>
                <a:gd name="T69" fmla="*/ 2147483647 h 1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64"/>
                <a:gd name="T106" fmla="*/ 0 h 128"/>
                <a:gd name="T107" fmla="*/ 164 w 164"/>
                <a:gd name="T108" fmla="*/ 128 h 12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93" name="Group 18"/>
          <p:cNvGrpSpPr>
            <a:grpSpLocks/>
          </p:cNvGrpSpPr>
          <p:nvPr/>
        </p:nvGrpSpPr>
        <p:grpSpPr bwMode="auto">
          <a:xfrm>
            <a:off x="10015538" y="2241550"/>
            <a:ext cx="595312" cy="588963"/>
            <a:chOff x="0" y="0"/>
            <a:chExt cx="467298" cy="467298"/>
          </a:xfrm>
        </p:grpSpPr>
        <p:sp>
          <p:nvSpPr>
            <p:cNvPr id="17430" name="Freeform 12"/>
            <p:cNvSpPr>
              <a:spLocks noChangeArrowheads="1"/>
            </p:cNvSpPr>
            <p:nvPr/>
          </p:nvSpPr>
          <p:spPr bwMode="auto">
            <a:xfrm>
              <a:off x="0" y="0"/>
              <a:ext cx="467298" cy="467298"/>
            </a:xfrm>
            <a:custGeom>
              <a:avLst/>
              <a:gdLst>
                <a:gd name="T0" fmla="*/ 2147483647 w 204"/>
                <a:gd name="T1" fmla="*/ 0 h 204"/>
                <a:gd name="T2" fmla="*/ 2147483647 w 204"/>
                <a:gd name="T3" fmla="*/ 2147483647 h 204"/>
                <a:gd name="T4" fmla="*/ 2147483647 w 204"/>
                <a:gd name="T5" fmla="*/ 2147483647 h 204"/>
                <a:gd name="T6" fmla="*/ 2147483647 w 204"/>
                <a:gd name="T7" fmla="*/ 2147483647 h 204"/>
                <a:gd name="T8" fmla="*/ 2147483647 w 204"/>
                <a:gd name="T9" fmla="*/ 2147483647 h 204"/>
                <a:gd name="T10" fmla="*/ 2147483647 w 204"/>
                <a:gd name="T11" fmla="*/ 2147483647 h 204"/>
                <a:gd name="T12" fmla="*/ 2147483647 w 204"/>
                <a:gd name="T13" fmla="*/ 2147483647 h 204"/>
                <a:gd name="T14" fmla="*/ 2147483647 w 204"/>
                <a:gd name="T15" fmla="*/ 2147483647 h 204"/>
                <a:gd name="T16" fmla="*/ 2147483647 w 204"/>
                <a:gd name="T17" fmla="*/ 2147483647 h 204"/>
                <a:gd name="T18" fmla="*/ 2147483647 w 204"/>
                <a:gd name="T19" fmla="*/ 2147483647 h 204"/>
                <a:gd name="T20" fmla="*/ 2147483647 w 204"/>
                <a:gd name="T21" fmla="*/ 2147483647 h 204"/>
                <a:gd name="T22" fmla="*/ 2147483647 w 204"/>
                <a:gd name="T23" fmla="*/ 2147483647 h 204"/>
                <a:gd name="T24" fmla="*/ 2147483647 w 204"/>
                <a:gd name="T25" fmla="*/ 2147483647 h 204"/>
                <a:gd name="T26" fmla="*/ 2147483647 w 204"/>
                <a:gd name="T27" fmla="*/ 2147483647 h 204"/>
                <a:gd name="T28" fmla="*/ 2147483647 w 204"/>
                <a:gd name="T29" fmla="*/ 2147483647 h 204"/>
                <a:gd name="T30" fmla="*/ 2147483647 w 204"/>
                <a:gd name="T31" fmla="*/ 2147483647 h 204"/>
                <a:gd name="T32" fmla="*/ 2147483647 w 204"/>
                <a:gd name="T33" fmla="*/ 2147483647 h 204"/>
                <a:gd name="T34" fmla="*/ 2147483647 w 204"/>
                <a:gd name="T35" fmla="*/ 2147483647 h 204"/>
                <a:gd name="T36" fmla="*/ 0 w 204"/>
                <a:gd name="T37" fmla="*/ 2147483647 h 204"/>
                <a:gd name="T38" fmla="*/ 2147483647 w 204"/>
                <a:gd name="T39" fmla="*/ 2147483647 h 204"/>
                <a:gd name="T40" fmla="*/ 2147483647 w 204"/>
                <a:gd name="T41" fmla="*/ 2147483647 h 204"/>
                <a:gd name="T42" fmla="*/ 2147483647 w 204"/>
                <a:gd name="T43" fmla="*/ 2147483647 h 204"/>
                <a:gd name="T44" fmla="*/ 2147483647 w 204"/>
                <a:gd name="T45" fmla="*/ 2147483647 h 204"/>
                <a:gd name="T46" fmla="*/ 2147483647 w 204"/>
                <a:gd name="T47" fmla="*/ 2147483647 h 204"/>
                <a:gd name="T48" fmla="*/ 2147483647 w 204"/>
                <a:gd name="T49" fmla="*/ 0 h 2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4"/>
                <a:gd name="T77" fmla="*/ 204 w 204"/>
                <a:gd name="T78" fmla="*/ 204 h 2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1" name="Freeform 11"/>
            <p:cNvSpPr>
              <a:spLocks noEditPoints="1" noChangeArrowheads="1"/>
            </p:cNvSpPr>
            <p:nvPr/>
          </p:nvSpPr>
          <p:spPr bwMode="auto">
            <a:xfrm>
              <a:off x="103903" y="100682"/>
              <a:ext cx="254730" cy="253695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0 w 152"/>
                <a:gd name="T9" fmla="*/ 2147483647 h 152"/>
                <a:gd name="T10" fmla="*/ 2147483647 w 152"/>
                <a:gd name="T11" fmla="*/ 0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2"/>
                <a:gd name="T49" fmla="*/ 0 h 152"/>
                <a:gd name="T50" fmla="*/ 152 w 152"/>
                <a:gd name="T51" fmla="*/ 152 h 1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96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9497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8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5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animBg="1"/>
      <p:bldP spid="19460" grpId="0" animBg="1"/>
      <p:bldP spid="19464" grpId="0" animBg="1"/>
      <p:bldP spid="19496" grpId="0" bldLvl="0" autoUpdateAnimBg="0"/>
      <p:bldP spid="19497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5"/>
          <p:cNvSpPr>
            <a:spLocks noChangeArrowheads="1"/>
          </p:cNvSpPr>
          <p:nvPr/>
        </p:nvSpPr>
        <p:spPr bwMode="auto">
          <a:xfrm>
            <a:off x="0" y="0"/>
            <a:ext cx="11522075" cy="6480175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048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2048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utoUpdateAnimBg="0"/>
      <p:bldP spid="20484" grpId="0" bldLvl="0" autoUpdateAnimBg="0"/>
      <p:bldP spid="2048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279"/>
          <p:cNvSpPr>
            <a:spLocks noChangeArrowheads="1"/>
          </p:cNvSpPr>
          <p:nvPr/>
        </p:nvSpPr>
        <p:spPr bwMode="auto">
          <a:xfrm>
            <a:off x="0" y="0"/>
            <a:ext cx="11522075" cy="6480175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31" name="Freeform 609"/>
          <p:cNvSpPr>
            <a:spLocks noEditPoints="1" noChangeArrowheads="1"/>
          </p:cNvSpPr>
          <p:nvPr/>
        </p:nvSpPr>
        <p:spPr bwMode="auto">
          <a:xfrm>
            <a:off x="2562225" y="1803400"/>
            <a:ext cx="6864350" cy="3409950"/>
          </a:xfrm>
          <a:custGeom>
            <a:avLst/>
            <a:gdLst>
              <a:gd name="T0" fmla="*/ 2147483647 w 1779"/>
              <a:gd name="T1" fmla="*/ 2147483647 h 895"/>
              <a:gd name="T2" fmla="*/ 2147483647 w 1779"/>
              <a:gd name="T3" fmla="*/ 2147483647 h 895"/>
              <a:gd name="T4" fmla="*/ 2147483647 w 1779"/>
              <a:gd name="T5" fmla="*/ 2147483647 h 895"/>
              <a:gd name="T6" fmla="*/ 2147483647 w 1779"/>
              <a:gd name="T7" fmla="*/ 2147483647 h 895"/>
              <a:gd name="T8" fmla="*/ 2147483647 w 1779"/>
              <a:gd name="T9" fmla="*/ 2147483647 h 895"/>
              <a:gd name="T10" fmla="*/ 2147483647 w 1779"/>
              <a:gd name="T11" fmla="*/ 2147483647 h 895"/>
              <a:gd name="T12" fmla="*/ 2147483647 w 1779"/>
              <a:gd name="T13" fmla="*/ 2147483647 h 895"/>
              <a:gd name="T14" fmla="*/ 2147483647 w 1779"/>
              <a:gd name="T15" fmla="*/ 2147483647 h 895"/>
              <a:gd name="T16" fmla="*/ 2147483647 w 1779"/>
              <a:gd name="T17" fmla="*/ 2147483647 h 895"/>
              <a:gd name="T18" fmla="*/ 2147483647 w 1779"/>
              <a:gd name="T19" fmla="*/ 2147483647 h 895"/>
              <a:gd name="T20" fmla="*/ 2147483647 w 1779"/>
              <a:gd name="T21" fmla="*/ 2147483647 h 895"/>
              <a:gd name="T22" fmla="*/ 2147483647 w 1779"/>
              <a:gd name="T23" fmla="*/ 2147483647 h 895"/>
              <a:gd name="T24" fmla="*/ 2147483647 w 1779"/>
              <a:gd name="T25" fmla="*/ 2147483647 h 895"/>
              <a:gd name="T26" fmla="*/ 2147483647 w 1779"/>
              <a:gd name="T27" fmla="*/ 2147483647 h 895"/>
              <a:gd name="T28" fmla="*/ 2147483647 w 1779"/>
              <a:gd name="T29" fmla="*/ 2147483647 h 895"/>
              <a:gd name="T30" fmla="*/ 2147483647 w 1779"/>
              <a:gd name="T31" fmla="*/ 2147483647 h 895"/>
              <a:gd name="T32" fmla="*/ 2147483647 w 1779"/>
              <a:gd name="T33" fmla="*/ 2147483647 h 895"/>
              <a:gd name="T34" fmla="*/ 2147483647 w 1779"/>
              <a:gd name="T35" fmla="*/ 2147483647 h 895"/>
              <a:gd name="T36" fmla="*/ 2147483647 w 1779"/>
              <a:gd name="T37" fmla="*/ 2147483647 h 895"/>
              <a:gd name="T38" fmla="*/ 2147483647 w 1779"/>
              <a:gd name="T39" fmla="*/ 2147483647 h 895"/>
              <a:gd name="T40" fmla="*/ 2147483647 w 1779"/>
              <a:gd name="T41" fmla="*/ 2147483647 h 895"/>
              <a:gd name="T42" fmla="*/ 2147483647 w 1779"/>
              <a:gd name="T43" fmla="*/ 2147483647 h 895"/>
              <a:gd name="T44" fmla="*/ 2147483647 w 1779"/>
              <a:gd name="T45" fmla="*/ 2147483647 h 895"/>
              <a:gd name="T46" fmla="*/ 2147483647 w 1779"/>
              <a:gd name="T47" fmla="*/ 2147483647 h 895"/>
              <a:gd name="T48" fmla="*/ 2147483647 w 1779"/>
              <a:gd name="T49" fmla="*/ 2147483647 h 895"/>
              <a:gd name="T50" fmla="*/ 2147483647 w 1779"/>
              <a:gd name="T51" fmla="*/ 2147483647 h 895"/>
              <a:gd name="T52" fmla="*/ 2147483647 w 1779"/>
              <a:gd name="T53" fmla="*/ 2147483647 h 895"/>
              <a:gd name="T54" fmla="*/ 2147483647 w 1779"/>
              <a:gd name="T55" fmla="*/ 2147483647 h 895"/>
              <a:gd name="T56" fmla="*/ 2147483647 w 1779"/>
              <a:gd name="T57" fmla="*/ 2147483647 h 895"/>
              <a:gd name="T58" fmla="*/ 2147483647 w 1779"/>
              <a:gd name="T59" fmla="*/ 2147483647 h 895"/>
              <a:gd name="T60" fmla="*/ 2147483647 w 1779"/>
              <a:gd name="T61" fmla="*/ 2147483647 h 895"/>
              <a:gd name="T62" fmla="*/ 2147483647 w 1779"/>
              <a:gd name="T63" fmla="*/ 2147483647 h 895"/>
              <a:gd name="T64" fmla="*/ 2147483647 w 1779"/>
              <a:gd name="T65" fmla="*/ 2147483647 h 895"/>
              <a:gd name="T66" fmla="*/ 2147483647 w 1779"/>
              <a:gd name="T67" fmla="*/ 2147483647 h 895"/>
              <a:gd name="T68" fmla="*/ 2147483647 w 1779"/>
              <a:gd name="T69" fmla="*/ 2147483647 h 895"/>
              <a:gd name="T70" fmla="*/ 2147483647 w 1779"/>
              <a:gd name="T71" fmla="*/ 2147483647 h 895"/>
              <a:gd name="T72" fmla="*/ 2147483647 w 1779"/>
              <a:gd name="T73" fmla="*/ 2147483647 h 895"/>
              <a:gd name="T74" fmla="*/ 2147483647 w 1779"/>
              <a:gd name="T75" fmla="*/ 2147483647 h 895"/>
              <a:gd name="T76" fmla="*/ 2147483647 w 1779"/>
              <a:gd name="T77" fmla="*/ 2147483647 h 895"/>
              <a:gd name="T78" fmla="*/ 2147483647 w 1779"/>
              <a:gd name="T79" fmla="*/ 2147483647 h 895"/>
              <a:gd name="T80" fmla="*/ 2147483647 w 1779"/>
              <a:gd name="T81" fmla="*/ 2147483647 h 895"/>
              <a:gd name="T82" fmla="*/ 2147483647 w 1779"/>
              <a:gd name="T83" fmla="*/ 2147483647 h 895"/>
              <a:gd name="T84" fmla="*/ 2147483647 w 1779"/>
              <a:gd name="T85" fmla="*/ 2147483647 h 895"/>
              <a:gd name="T86" fmla="*/ 2147483647 w 1779"/>
              <a:gd name="T87" fmla="*/ 2147483647 h 895"/>
              <a:gd name="T88" fmla="*/ 2147483647 w 1779"/>
              <a:gd name="T89" fmla="*/ 2147483647 h 895"/>
              <a:gd name="T90" fmla="*/ 2147483647 w 1779"/>
              <a:gd name="T91" fmla="*/ 2147483647 h 895"/>
              <a:gd name="T92" fmla="*/ 2147483647 w 1779"/>
              <a:gd name="T93" fmla="*/ 2147483647 h 895"/>
              <a:gd name="T94" fmla="*/ 2147483647 w 1779"/>
              <a:gd name="T95" fmla="*/ 2147483647 h 895"/>
              <a:gd name="T96" fmla="*/ 2147483647 w 1779"/>
              <a:gd name="T97" fmla="*/ 2147483647 h 895"/>
              <a:gd name="T98" fmla="*/ 2147483647 w 1779"/>
              <a:gd name="T99" fmla="*/ 2147483647 h 895"/>
              <a:gd name="T100" fmla="*/ 2147483647 w 1779"/>
              <a:gd name="T101" fmla="*/ 2147483647 h 895"/>
              <a:gd name="T102" fmla="*/ 2147483647 w 1779"/>
              <a:gd name="T103" fmla="*/ 2147483647 h 895"/>
              <a:gd name="T104" fmla="*/ 2147483647 w 1779"/>
              <a:gd name="T105" fmla="*/ 2147483647 h 895"/>
              <a:gd name="T106" fmla="*/ 2147483647 w 1779"/>
              <a:gd name="T107" fmla="*/ 2147483647 h 895"/>
              <a:gd name="T108" fmla="*/ 2147483647 w 1779"/>
              <a:gd name="T109" fmla="*/ 2147483647 h 895"/>
              <a:gd name="T110" fmla="*/ 2147483647 w 1779"/>
              <a:gd name="T111" fmla="*/ 2147483647 h 895"/>
              <a:gd name="T112" fmla="*/ 2147483647 w 1779"/>
              <a:gd name="T113" fmla="*/ 2147483647 h 895"/>
              <a:gd name="T114" fmla="*/ 2147483647 w 1779"/>
              <a:gd name="T115" fmla="*/ 2147483647 h 895"/>
              <a:gd name="T116" fmla="*/ 2147483647 w 1779"/>
              <a:gd name="T117" fmla="*/ 2147483647 h 895"/>
              <a:gd name="T118" fmla="*/ 2147483647 w 1779"/>
              <a:gd name="T119" fmla="*/ 2147483647 h 895"/>
              <a:gd name="T120" fmla="*/ 2147483647 w 1779"/>
              <a:gd name="T121" fmla="*/ 2147483647 h 895"/>
              <a:gd name="T122" fmla="*/ 2147483647 w 1779"/>
              <a:gd name="T123" fmla="*/ 2147483647 h 895"/>
              <a:gd name="T124" fmla="*/ 2147483647 w 1779"/>
              <a:gd name="T125" fmla="*/ 2147483647 h 89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79"/>
              <a:gd name="T190" fmla="*/ 0 h 895"/>
              <a:gd name="T191" fmla="*/ 1779 w 1779"/>
              <a:gd name="T192" fmla="*/ 895 h 89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lIns="123718" tIns="61859" rIns="123718" bIns="61859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2532" name="Group 36"/>
          <p:cNvGrpSpPr>
            <a:grpSpLocks/>
          </p:cNvGrpSpPr>
          <p:nvPr/>
        </p:nvGrpSpPr>
        <p:grpSpPr bwMode="auto">
          <a:xfrm>
            <a:off x="5570538" y="3036888"/>
            <a:ext cx="255587" cy="252412"/>
            <a:chOff x="0" y="0"/>
            <a:chExt cx="336" cy="336"/>
          </a:xfrm>
        </p:grpSpPr>
        <p:sp>
          <p:nvSpPr>
            <p:cNvPr id="19519" name="Oval 37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520" name="Oval 38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2535" name="Group 39"/>
          <p:cNvGrpSpPr>
            <a:grpSpLocks/>
          </p:cNvGrpSpPr>
          <p:nvPr/>
        </p:nvGrpSpPr>
        <p:grpSpPr bwMode="auto">
          <a:xfrm>
            <a:off x="4235450" y="3995738"/>
            <a:ext cx="255588" cy="252412"/>
            <a:chOff x="0" y="0"/>
            <a:chExt cx="336" cy="336"/>
          </a:xfrm>
        </p:grpSpPr>
        <p:sp>
          <p:nvSpPr>
            <p:cNvPr id="19517" name="Oval 40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518" name="Oval 41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2538" name="Group 42"/>
          <p:cNvGrpSpPr>
            <a:grpSpLocks/>
          </p:cNvGrpSpPr>
          <p:nvPr/>
        </p:nvGrpSpPr>
        <p:grpSpPr bwMode="auto">
          <a:xfrm>
            <a:off x="6130925" y="3943350"/>
            <a:ext cx="255588" cy="252413"/>
            <a:chOff x="0" y="0"/>
            <a:chExt cx="336" cy="336"/>
          </a:xfrm>
        </p:grpSpPr>
        <p:sp>
          <p:nvSpPr>
            <p:cNvPr id="19515" name="Oval 43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516" name="Oval 44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2541" name="Straight Connector 136"/>
          <p:cNvSpPr>
            <a:spLocks noChangeShapeType="1"/>
          </p:cNvSpPr>
          <p:nvPr/>
        </p:nvSpPr>
        <p:spPr bwMode="auto">
          <a:xfrm flipH="1">
            <a:off x="4364038" y="3244850"/>
            <a:ext cx="1233487" cy="7508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42" name="Straight Connector 2"/>
          <p:cNvCxnSpPr>
            <a:cxnSpLocks noChangeShapeType="1"/>
            <a:stCxn id="19509" idx="4"/>
            <a:endCxn id="19518" idx="1"/>
          </p:cNvCxnSpPr>
          <p:nvPr/>
        </p:nvCxnSpPr>
        <p:spPr bwMode="auto">
          <a:xfrm>
            <a:off x="3690938" y="2847975"/>
            <a:ext cx="582612" cy="118427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3" name="Straight Connector 114"/>
          <p:cNvCxnSpPr>
            <a:cxnSpLocks noChangeShapeType="1"/>
            <a:stCxn id="19509" idx="5"/>
            <a:endCxn id="19520" idx="2"/>
          </p:cNvCxnSpPr>
          <p:nvPr/>
        </p:nvCxnSpPr>
        <p:spPr bwMode="auto">
          <a:xfrm>
            <a:off x="3786188" y="2808288"/>
            <a:ext cx="1784350" cy="354012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4" name="Straight Connector 119"/>
          <p:cNvCxnSpPr>
            <a:cxnSpLocks noChangeShapeType="1"/>
            <a:stCxn id="19520" idx="5"/>
            <a:endCxn id="19511" idx="1"/>
          </p:cNvCxnSpPr>
          <p:nvPr/>
        </p:nvCxnSpPr>
        <p:spPr bwMode="auto">
          <a:xfrm>
            <a:off x="5788025" y="3251200"/>
            <a:ext cx="2767013" cy="113347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45" name="Straight Connector 121"/>
          <p:cNvSpPr>
            <a:spLocks noChangeShapeType="1"/>
          </p:cNvSpPr>
          <p:nvPr/>
        </p:nvSpPr>
        <p:spPr bwMode="auto">
          <a:xfrm flipV="1">
            <a:off x="4486275" y="4057650"/>
            <a:ext cx="1643063" cy="4762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6" name="Straight Connector 123"/>
          <p:cNvSpPr>
            <a:spLocks noChangeShapeType="1"/>
          </p:cNvSpPr>
          <p:nvPr/>
        </p:nvSpPr>
        <p:spPr bwMode="auto">
          <a:xfrm flipV="1">
            <a:off x="6269038" y="2635250"/>
            <a:ext cx="1008062" cy="13223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7" name="Straight Connector 126"/>
          <p:cNvSpPr>
            <a:spLocks noChangeShapeType="1"/>
          </p:cNvSpPr>
          <p:nvPr/>
        </p:nvSpPr>
        <p:spPr bwMode="auto">
          <a:xfrm>
            <a:off x="5127625" y="2117725"/>
            <a:ext cx="2182813" cy="5603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Straight Connector 130"/>
          <p:cNvSpPr>
            <a:spLocks noChangeShapeType="1"/>
          </p:cNvSpPr>
          <p:nvPr/>
        </p:nvSpPr>
        <p:spPr bwMode="auto">
          <a:xfrm>
            <a:off x="5111750" y="2193925"/>
            <a:ext cx="508000" cy="8636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49" name="Straight Connector 134"/>
          <p:cNvCxnSpPr>
            <a:cxnSpLocks noChangeShapeType="1"/>
            <a:stCxn id="19507" idx="3"/>
            <a:endCxn id="19509" idx="6"/>
          </p:cNvCxnSpPr>
          <p:nvPr/>
        </p:nvCxnSpPr>
        <p:spPr bwMode="auto">
          <a:xfrm flipH="1">
            <a:off x="3825875" y="2173288"/>
            <a:ext cx="1144588" cy="541337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50" name="Straight Connector 138"/>
          <p:cNvCxnSpPr>
            <a:cxnSpLocks noChangeShapeType="1"/>
            <a:stCxn id="19520" idx="6"/>
            <a:endCxn id="19513" idx="3"/>
          </p:cNvCxnSpPr>
          <p:nvPr/>
        </p:nvCxnSpPr>
        <p:spPr bwMode="auto">
          <a:xfrm flipV="1">
            <a:off x="5826125" y="2695575"/>
            <a:ext cx="1370013" cy="46672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51" name="Straight Connector 140"/>
          <p:cNvSpPr>
            <a:spLocks noChangeShapeType="1"/>
          </p:cNvSpPr>
          <p:nvPr/>
        </p:nvSpPr>
        <p:spPr bwMode="auto">
          <a:xfrm>
            <a:off x="6381750" y="4067175"/>
            <a:ext cx="2179638" cy="4953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52" name="Straight Connector 168"/>
          <p:cNvCxnSpPr>
            <a:cxnSpLocks noChangeShapeType="1"/>
            <a:stCxn id="19513" idx="5"/>
            <a:endCxn id="19511" idx="0"/>
          </p:cNvCxnSpPr>
          <p:nvPr/>
        </p:nvCxnSpPr>
        <p:spPr bwMode="auto">
          <a:xfrm>
            <a:off x="7385050" y="2695575"/>
            <a:ext cx="1265238" cy="16510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2553" name="Group 9"/>
          <p:cNvGrpSpPr>
            <a:grpSpLocks/>
          </p:cNvGrpSpPr>
          <p:nvPr/>
        </p:nvGrpSpPr>
        <p:grpSpPr bwMode="auto">
          <a:xfrm>
            <a:off x="7156450" y="2470150"/>
            <a:ext cx="268288" cy="265113"/>
            <a:chOff x="0" y="0"/>
            <a:chExt cx="209550" cy="209550"/>
          </a:xfrm>
        </p:grpSpPr>
        <p:sp>
          <p:nvSpPr>
            <p:cNvPr id="19513" name="Oval 16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514" name="Freeform 6"/>
            <p:cNvSpPr>
              <a:spLocks noEditPoints="1" noChangeArrowheads="1"/>
            </p:cNvSpPr>
            <p:nvPr/>
          </p:nvSpPr>
          <p:spPr bwMode="auto">
            <a:xfrm>
              <a:off x="27534" y="41988"/>
              <a:ext cx="133925" cy="133925"/>
            </a:xfrm>
            <a:custGeom>
              <a:avLst/>
              <a:gdLst>
                <a:gd name="T0" fmla="*/ 2147483647 w 150"/>
                <a:gd name="T1" fmla="*/ 2147483647 h 150"/>
                <a:gd name="T2" fmla="*/ 2147483647 w 150"/>
                <a:gd name="T3" fmla="*/ 2147483647 h 150"/>
                <a:gd name="T4" fmla="*/ 2147483647 w 150"/>
                <a:gd name="T5" fmla="*/ 2147483647 h 150"/>
                <a:gd name="T6" fmla="*/ 2147483647 w 150"/>
                <a:gd name="T7" fmla="*/ 2147483647 h 150"/>
                <a:gd name="T8" fmla="*/ 2147483647 w 150"/>
                <a:gd name="T9" fmla="*/ 2147483647 h 150"/>
                <a:gd name="T10" fmla="*/ 2147483647 w 150"/>
                <a:gd name="T11" fmla="*/ 2147483647 h 150"/>
                <a:gd name="T12" fmla="*/ 0 w 150"/>
                <a:gd name="T13" fmla="*/ 2147483647 h 150"/>
                <a:gd name="T14" fmla="*/ 2147483647 w 150"/>
                <a:gd name="T15" fmla="*/ 2147483647 h 150"/>
                <a:gd name="T16" fmla="*/ 2147483647 w 150"/>
                <a:gd name="T17" fmla="*/ 2147483647 h 150"/>
                <a:gd name="T18" fmla="*/ 2147483647 w 150"/>
                <a:gd name="T19" fmla="*/ 2147483647 h 150"/>
                <a:gd name="T20" fmla="*/ 2147483647 w 150"/>
                <a:gd name="T21" fmla="*/ 2147483647 h 1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0"/>
                <a:gd name="T34" fmla="*/ 0 h 150"/>
                <a:gd name="T35" fmla="*/ 150 w 150"/>
                <a:gd name="T36" fmla="*/ 150 h 1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6" name="Group 10"/>
          <p:cNvGrpSpPr>
            <a:grpSpLocks/>
          </p:cNvGrpSpPr>
          <p:nvPr/>
        </p:nvGrpSpPr>
        <p:grpSpPr bwMode="auto">
          <a:xfrm>
            <a:off x="8515350" y="4346575"/>
            <a:ext cx="268288" cy="265113"/>
            <a:chOff x="0" y="0"/>
            <a:chExt cx="209550" cy="209550"/>
          </a:xfrm>
        </p:grpSpPr>
        <p:sp>
          <p:nvSpPr>
            <p:cNvPr id="19511" name="Oval 25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512" name="Freeform 9"/>
            <p:cNvSpPr>
              <a:spLocks noEditPoints="1" noChangeArrowheads="1"/>
            </p:cNvSpPr>
            <p:nvPr/>
          </p:nvSpPr>
          <p:spPr bwMode="auto">
            <a:xfrm>
              <a:off x="32473" y="46790"/>
              <a:ext cx="144605" cy="115970"/>
            </a:xfrm>
            <a:custGeom>
              <a:avLst/>
              <a:gdLst>
                <a:gd name="T0" fmla="*/ 2147483647 w 171"/>
                <a:gd name="T1" fmla="*/ 2147483647 h 137"/>
                <a:gd name="T2" fmla="*/ 2147483647 w 171"/>
                <a:gd name="T3" fmla="*/ 2147483647 h 137"/>
                <a:gd name="T4" fmla="*/ 2147483647 w 171"/>
                <a:gd name="T5" fmla="*/ 2147483647 h 137"/>
                <a:gd name="T6" fmla="*/ 2147483647 w 171"/>
                <a:gd name="T7" fmla="*/ 2147483647 h 137"/>
                <a:gd name="T8" fmla="*/ 2147483647 w 171"/>
                <a:gd name="T9" fmla="*/ 2147483647 h 137"/>
                <a:gd name="T10" fmla="*/ 2147483647 w 171"/>
                <a:gd name="T11" fmla="*/ 2147483647 h 137"/>
                <a:gd name="T12" fmla="*/ 2147483647 w 171"/>
                <a:gd name="T13" fmla="*/ 2147483647 h 137"/>
                <a:gd name="T14" fmla="*/ 2147483647 w 171"/>
                <a:gd name="T15" fmla="*/ 2147483647 h 137"/>
                <a:gd name="T16" fmla="*/ 2147483647 w 171"/>
                <a:gd name="T17" fmla="*/ 2147483647 h 137"/>
                <a:gd name="T18" fmla="*/ 2147483647 w 171"/>
                <a:gd name="T19" fmla="*/ 2147483647 h 137"/>
                <a:gd name="T20" fmla="*/ 2147483647 w 171"/>
                <a:gd name="T21" fmla="*/ 2147483647 h 137"/>
                <a:gd name="T22" fmla="*/ 2147483647 w 171"/>
                <a:gd name="T23" fmla="*/ 2147483647 h 137"/>
                <a:gd name="T24" fmla="*/ 2147483647 w 171"/>
                <a:gd name="T25" fmla="*/ 2147483647 h 137"/>
                <a:gd name="T26" fmla="*/ 2147483647 w 171"/>
                <a:gd name="T27" fmla="*/ 2147483647 h 137"/>
                <a:gd name="T28" fmla="*/ 2147483647 w 171"/>
                <a:gd name="T29" fmla="*/ 2147483647 h 137"/>
                <a:gd name="T30" fmla="*/ 2147483647 w 171"/>
                <a:gd name="T31" fmla="*/ 2147483647 h 137"/>
                <a:gd name="T32" fmla="*/ 2147483647 w 171"/>
                <a:gd name="T33" fmla="*/ 0 h 137"/>
                <a:gd name="T34" fmla="*/ 2147483647 w 171"/>
                <a:gd name="T35" fmla="*/ 2147483647 h 137"/>
                <a:gd name="T36" fmla="*/ 0 w 171"/>
                <a:gd name="T37" fmla="*/ 2147483647 h 137"/>
                <a:gd name="T38" fmla="*/ 0 w 171"/>
                <a:gd name="T39" fmla="*/ 2147483647 h 137"/>
                <a:gd name="T40" fmla="*/ 2147483647 w 171"/>
                <a:gd name="T41" fmla="*/ 2147483647 h 137"/>
                <a:gd name="T42" fmla="*/ 2147483647 w 171"/>
                <a:gd name="T43" fmla="*/ 2147483647 h 137"/>
                <a:gd name="T44" fmla="*/ 2147483647 w 171"/>
                <a:gd name="T45" fmla="*/ 2147483647 h 137"/>
                <a:gd name="T46" fmla="*/ 2147483647 w 171"/>
                <a:gd name="T47" fmla="*/ 2147483647 h 137"/>
                <a:gd name="T48" fmla="*/ 2147483647 w 171"/>
                <a:gd name="T49" fmla="*/ 2147483647 h 137"/>
                <a:gd name="T50" fmla="*/ 2147483647 w 171"/>
                <a:gd name="T51" fmla="*/ 2147483647 h 137"/>
                <a:gd name="T52" fmla="*/ 2147483647 w 171"/>
                <a:gd name="T53" fmla="*/ 2147483647 h 1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71"/>
                <a:gd name="T82" fmla="*/ 0 h 137"/>
                <a:gd name="T83" fmla="*/ 171 w 171"/>
                <a:gd name="T84" fmla="*/ 137 h 13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9" name="Group 4"/>
          <p:cNvGrpSpPr>
            <a:grpSpLocks/>
          </p:cNvGrpSpPr>
          <p:nvPr/>
        </p:nvGrpSpPr>
        <p:grpSpPr bwMode="auto">
          <a:xfrm>
            <a:off x="3557588" y="2582863"/>
            <a:ext cx="268287" cy="265112"/>
            <a:chOff x="0" y="0"/>
            <a:chExt cx="209550" cy="209550"/>
          </a:xfrm>
        </p:grpSpPr>
        <p:sp>
          <p:nvSpPr>
            <p:cNvPr id="19509" name="Oval 19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510" name="Freeform 8"/>
            <p:cNvSpPr>
              <a:spLocks noEditPoints="1" noChangeArrowheads="1"/>
            </p:cNvSpPr>
            <p:nvPr/>
          </p:nvSpPr>
          <p:spPr bwMode="auto">
            <a:xfrm>
              <a:off x="36172" y="33411"/>
              <a:ext cx="119185" cy="121776"/>
            </a:xfrm>
            <a:custGeom>
              <a:avLst/>
              <a:gdLst>
                <a:gd name="T0" fmla="*/ 2147483647 w 156"/>
                <a:gd name="T1" fmla="*/ 2147483647 h 159"/>
                <a:gd name="T2" fmla="*/ 2147483647 w 156"/>
                <a:gd name="T3" fmla="*/ 2147483647 h 159"/>
                <a:gd name="T4" fmla="*/ 2147483647 w 156"/>
                <a:gd name="T5" fmla="*/ 2147483647 h 159"/>
                <a:gd name="T6" fmla="*/ 2147483647 w 156"/>
                <a:gd name="T7" fmla="*/ 2147483647 h 159"/>
                <a:gd name="T8" fmla="*/ 2147483647 w 156"/>
                <a:gd name="T9" fmla="*/ 2147483647 h 159"/>
                <a:gd name="T10" fmla="*/ 2147483647 w 156"/>
                <a:gd name="T11" fmla="*/ 2147483647 h 159"/>
                <a:gd name="T12" fmla="*/ 2147483647 w 156"/>
                <a:gd name="T13" fmla="*/ 2147483647 h 159"/>
                <a:gd name="T14" fmla="*/ 2147483647 w 156"/>
                <a:gd name="T15" fmla="*/ 2147483647 h 159"/>
                <a:gd name="T16" fmla="*/ 2147483647 w 156"/>
                <a:gd name="T17" fmla="*/ 2147483647 h 159"/>
                <a:gd name="T18" fmla="*/ 2147483647 w 156"/>
                <a:gd name="T19" fmla="*/ 2147483647 h 159"/>
                <a:gd name="T20" fmla="*/ 2147483647 w 156"/>
                <a:gd name="T21" fmla="*/ 2147483647 h 159"/>
                <a:gd name="T22" fmla="*/ 2147483647 w 156"/>
                <a:gd name="T23" fmla="*/ 2147483647 h 159"/>
                <a:gd name="T24" fmla="*/ 2147483647 w 156"/>
                <a:gd name="T25" fmla="*/ 2147483647 h 159"/>
                <a:gd name="T26" fmla="*/ 2147483647 w 156"/>
                <a:gd name="T27" fmla="*/ 2147483647 h 159"/>
                <a:gd name="T28" fmla="*/ 2147483647 w 156"/>
                <a:gd name="T29" fmla="*/ 2147483647 h 159"/>
                <a:gd name="T30" fmla="*/ 2147483647 w 156"/>
                <a:gd name="T31" fmla="*/ 2147483647 h 159"/>
                <a:gd name="T32" fmla="*/ 2147483647 w 156"/>
                <a:gd name="T33" fmla="*/ 2147483647 h 1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6"/>
                <a:gd name="T52" fmla="*/ 0 h 159"/>
                <a:gd name="T53" fmla="*/ 156 w 156"/>
                <a:gd name="T54" fmla="*/ 159 h 1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22562" name="Rectangle 43"/>
          <p:cNvSpPr>
            <a:spLocks noChangeArrowheads="1"/>
          </p:cNvSpPr>
          <p:nvPr/>
        </p:nvSpPr>
        <p:spPr bwMode="auto">
          <a:xfrm>
            <a:off x="205422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sp>
        <p:nvSpPr>
          <p:cNvPr id="22563" name="Rectangle 43"/>
          <p:cNvSpPr>
            <a:spLocks noChangeArrowheads="1"/>
          </p:cNvSpPr>
          <p:nvPr/>
        </p:nvSpPr>
        <p:spPr bwMode="auto">
          <a:xfrm>
            <a:off x="446087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sp>
        <p:nvSpPr>
          <p:cNvPr id="22564" name="Rectangle 43"/>
          <p:cNvSpPr>
            <a:spLocks noChangeArrowheads="1"/>
          </p:cNvSpPr>
          <p:nvPr/>
        </p:nvSpPr>
        <p:spPr bwMode="auto">
          <a:xfrm>
            <a:off x="686752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sp>
        <p:nvSpPr>
          <p:cNvPr id="22565" name="Rectangle 43"/>
          <p:cNvSpPr>
            <a:spLocks noChangeArrowheads="1"/>
          </p:cNvSpPr>
          <p:nvPr/>
        </p:nvSpPr>
        <p:spPr bwMode="auto">
          <a:xfrm>
            <a:off x="9274175" y="5491163"/>
            <a:ext cx="14557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grpSp>
        <p:nvGrpSpPr>
          <p:cNvPr id="22566" name="Group 3"/>
          <p:cNvGrpSpPr>
            <a:grpSpLocks/>
          </p:cNvGrpSpPr>
          <p:nvPr/>
        </p:nvGrpSpPr>
        <p:grpSpPr bwMode="auto">
          <a:xfrm>
            <a:off x="4930775" y="1943100"/>
            <a:ext cx="266700" cy="268288"/>
            <a:chOff x="0" y="0"/>
            <a:chExt cx="209550" cy="213854"/>
          </a:xfrm>
        </p:grpSpPr>
        <p:sp>
          <p:nvSpPr>
            <p:cNvPr id="19507" name="Oval 22"/>
            <p:cNvSpPr>
              <a:spLocks noChangeArrowheads="1"/>
            </p:cNvSpPr>
            <p:nvPr/>
          </p:nvSpPr>
          <p:spPr bwMode="auto">
            <a:xfrm>
              <a:off x="0" y="4304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508" name="Freeform 7"/>
            <p:cNvSpPr>
              <a:spLocks noChangeArrowheads="1"/>
            </p:cNvSpPr>
            <p:nvPr/>
          </p:nvSpPr>
          <p:spPr bwMode="auto">
            <a:xfrm>
              <a:off x="36672" y="0"/>
              <a:ext cx="150908" cy="179945"/>
            </a:xfrm>
            <a:custGeom>
              <a:avLst/>
              <a:gdLst>
                <a:gd name="T0" fmla="*/ 2147483647 w 156"/>
                <a:gd name="T1" fmla="*/ 2147483647 h 186"/>
                <a:gd name="T2" fmla="*/ 2147483647 w 156"/>
                <a:gd name="T3" fmla="*/ 2147483647 h 186"/>
                <a:gd name="T4" fmla="*/ 0 w 156"/>
                <a:gd name="T5" fmla="*/ 2147483647 h 186"/>
                <a:gd name="T6" fmla="*/ 2147483647 w 156"/>
                <a:gd name="T7" fmla="*/ 2147483647 h 186"/>
                <a:gd name="T8" fmla="*/ 2147483647 w 156"/>
                <a:gd name="T9" fmla="*/ 2147483647 h 186"/>
                <a:gd name="T10" fmla="*/ 2147483647 w 156"/>
                <a:gd name="T11" fmla="*/ 2147483647 h 186"/>
                <a:gd name="T12" fmla="*/ 2147483647 w 156"/>
                <a:gd name="T13" fmla="*/ 2147483647 h 186"/>
                <a:gd name="T14" fmla="*/ 2147483647 w 156"/>
                <a:gd name="T15" fmla="*/ 2147483647 h 1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6"/>
                <a:gd name="T25" fmla="*/ 0 h 186"/>
                <a:gd name="T26" fmla="*/ 156 w 156"/>
                <a:gd name="T27" fmla="*/ 186 h 1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69" name="Group 17"/>
          <p:cNvGrpSpPr>
            <a:grpSpLocks/>
          </p:cNvGrpSpPr>
          <p:nvPr/>
        </p:nvGrpSpPr>
        <p:grpSpPr bwMode="auto">
          <a:xfrm>
            <a:off x="911225" y="2157413"/>
            <a:ext cx="2185988" cy="2157412"/>
            <a:chOff x="0" y="0"/>
            <a:chExt cx="3263" cy="3263"/>
          </a:xfrm>
        </p:grpSpPr>
        <p:grpSp>
          <p:nvGrpSpPr>
            <p:cNvPr id="19502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19505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28575" cap="rnd">
                <a:solidFill>
                  <a:srgbClr val="73D22C">
                    <a:alpha val="81960"/>
                  </a:srgbClr>
                </a:solidFill>
                <a:prstDash val="sysDot"/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2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9506" name="Oval 19"/>
              <p:cNvSpPr>
                <a:spLocks noChangeArrowheads="1"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2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19503" name="Rectangle 21"/>
            <p:cNvSpPr>
              <a:spLocks noChangeArrowheads="1"/>
            </p:cNvSpPr>
            <p:nvPr/>
          </p:nvSpPr>
          <p:spPr bwMode="auto">
            <a:xfrm>
              <a:off x="732" y="747"/>
              <a:ext cx="1808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5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</a:t>
              </a:r>
            </a:p>
            <a:p>
              <a:pPr algn="ctr" eaLnBrk="1" hangingPunct="1">
                <a:lnSpc>
                  <a:spcPct val="75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zh-CN" altLang="en-US"/>
            </a:p>
          </p:txBody>
        </p:sp>
        <p:sp>
          <p:nvSpPr>
            <p:cNvPr id="19504" name="Rectangle 22"/>
            <p:cNvSpPr>
              <a:spLocks noChangeArrowheads="1"/>
            </p:cNvSpPr>
            <p:nvPr/>
          </p:nvSpPr>
          <p:spPr bwMode="auto">
            <a:xfrm>
              <a:off x="584" y="1539"/>
              <a:ext cx="2096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grpSp>
        <p:nvGrpSpPr>
          <p:cNvPr id="19484" name="Group 18"/>
          <p:cNvGrpSpPr>
            <a:grpSpLocks/>
          </p:cNvGrpSpPr>
          <p:nvPr/>
        </p:nvGrpSpPr>
        <p:grpSpPr bwMode="auto">
          <a:xfrm>
            <a:off x="8640763" y="2663825"/>
            <a:ext cx="1195387" cy="1179513"/>
            <a:chOff x="0" y="0"/>
            <a:chExt cx="3263" cy="3263"/>
          </a:xfrm>
        </p:grpSpPr>
        <p:sp>
          <p:nvSpPr>
            <p:cNvPr id="19500" name="Oval 20"/>
            <p:cNvSpPr>
              <a:spLocks/>
            </p:cNvSpPr>
            <p:nvPr/>
          </p:nvSpPr>
          <p:spPr bwMode="auto">
            <a:xfrm>
              <a:off x="0" y="0"/>
              <a:ext cx="3263" cy="3263"/>
            </a:xfrm>
            <a:prstGeom prst="ellipse">
              <a:avLst/>
            </a:prstGeom>
            <a:solidFill>
              <a:srgbClr val="FFFFFF"/>
            </a:solidFill>
            <a:ln w="19050" cap="rnd">
              <a:solidFill>
                <a:srgbClr val="73D22C">
                  <a:alpha val="81960"/>
                </a:srgbClr>
              </a:solidFill>
              <a:prstDash val="sysDot"/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501" name="Oval 19"/>
            <p:cNvSpPr>
              <a:spLocks noChangeArrowheads="1"/>
            </p:cNvSpPr>
            <p:nvPr/>
          </p:nvSpPr>
          <p:spPr bwMode="auto">
            <a:xfrm>
              <a:off x="195" y="193"/>
              <a:ext cx="2882" cy="2881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9485" name="Rectangle 21"/>
          <p:cNvSpPr>
            <a:spLocks noChangeArrowheads="1"/>
          </p:cNvSpPr>
          <p:nvPr/>
        </p:nvSpPr>
        <p:spPr bwMode="auto">
          <a:xfrm>
            <a:off x="8642350" y="3168650"/>
            <a:ext cx="1225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13%</a:t>
            </a:r>
          </a:p>
        </p:txBody>
      </p:sp>
      <p:grpSp>
        <p:nvGrpSpPr>
          <p:cNvPr id="22579" name="Group 11"/>
          <p:cNvGrpSpPr>
            <a:grpSpLocks/>
          </p:cNvGrpSpPr>
          <p:nvPr/>
        </p:nvGrpSpPr>
        <p:grpSpPr bwMode="auto">
          <a:xfrm>
            <a:off x="1417638" y="5507038"/>
            <a:ext cx="488950" cy="481012"/>
            <a:chOff x="0" y="0"/>
            <a:chExt cx="382700" cy="382700"/>
          </a:xfrm>
        </p:grpSpPr>
        <p:sp>
          <p:nvSpPr>
            <p:cNvPr id="19498" name="Oval 214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499" name="Freeform 8"/>
            <p:cNvSpPr>
              <a:spLocks noEditPoints="1" noChangeArrowheads="1"/>
            </p:cNvSpPr>
            <p:nvPr/>
          </p:nvSpPr>
          <p:spPr bwMode="auto">
            <a:xfrm>
              <a:off x="69228" y="77791"/>
              <a:ext cx="223229" cy="228082"/>
            </a:xfrm>
            <a:custGeom>
              <a:avLst/>
              <a:gdLst>
                <a:gd name="T0" fmla="*/ 2147483647 w 156"/>
                <a:gd name="T1" fmla="*/ 2147483647 h 159"/>
                <a:gd name="T2" fmla="*/ 2147483647 w 156"/>
                <a:gd name="T3" fmla="*/ 2147483647 h 159"/>
                <a:gd name="T4" fmla="*/ 2147483647 w 156"/>
                <a:gd name="T5" fmla="*/ 2147483647 h 159"/>
                <a:gd name="T6" fmla="*/ 2147483647 w 156"/>
                <a:gd name="T7" fmla="*/ 2147483647 h 159"/>
                <a:gd name="T8" fmla="*/ 2147483647 w 156"/>
                <a:gd name="T9" fmla="*/ 2147483647 h 159"/>
                <a:gd name="T10" fmla="*/ 2147483647 w 156"/>
                <a:gd name="T11" fmla="*/ 2147483647 h 159"/>
                <a:gd name="T12" fmla="*/ 2147483647 w 156"/>
                <a:gd name="T13" fmla="*/ 2147483647 h 159"/>
                <a:gd name="T14" fmla="*/ 2147483647 w 156"/>
                <a:gd name="T15" fmla="*/ 2147483647 h 159"/>
                <a:gd name="T16" fmla="*/ 2147483647 w 156"/>
                <a:gd name="T17" fmla="*/ 2147483647 h 159"/>
                <a:gd name="T18" fmla="*/ 2147483647 w 156"/>
                <a:gd name="T19" fmla="*/ 2147483647 h 159"/>
                <a:gd name="T20" fmla="*/ 2147483647 w 156"/>
                <a:gd name="T21" fmla="*/ 2147483647 h 159"/>
                <a:gd name="T22" fmla="*/ 2147483647 w 156"/>
                <a:gd name="T23" fmla="*/ 2147483647 h 159"/>
                <a:gd name="T24" fmla="*/ 2147483647 w 156"/>
                <a:gd name="T25" fmla="*/ 2147483647 h 159"/>
                <a:gd name="T26" fmla="*/ 2147483647 w 156"/>
                <a:gd name="T27" fmla="*/ 2147483647 h 159"/>
                <a:gd name="T28" fmla="*/ 2147483647 w 156"/>
                <a:gd name="T29" fmla="*/ 2147483647 h 159"/>
                <a:gd name="T30" fmla="*/ 2147483647 w 156"/>
                <a:gd name="T31" fmla="*/ 2147483647 h 159"/>
                <a:gd name="T32" fmla="*/ 2147483647 w 156"/>
                <a:gd name="T33" fmla="*/ 2147483647 h 1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6"/>
                <a:gd name="T52" fmla="*/ 0 h 159"/>
                <a:gd name="T53" fmla="*/ 156 w 156"/>
                <a:gd name="T54" fmla="*/ 159 h 1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82" name="Group 12"/>
          <p:cNvGrpSpPr>
            <a:grpSpLocks/>
          </p:cNvGrpSpPr>
          <p:nvPr/>
        </p:nvGrpSpPr>
        <p:grpSpPr bwMode="auto">
          <a:xfrm>
            <a:off x="3841750" y="5507038"/>
            <a:ext cx="487363" cy="481012"/>
            <a:chOff x="0" y="0"/>
            <a:chExt cx="382700" cy="382700"/>
          </a:xfrm>
        </p:grpSpPr>
        <p:sp>
          <p:nvSpPr>
            <p:cNvPr id="19496" name="Oval 211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497" name="Freeform 7"/>
            <p:cNvSpPr>
              <a:spLocks noChangeArrowheads="1"/>
            </p:cNvSpPr>
            <p:nvPr/>
          </p:nvSpPr>
          <p:spPr bwMode="auto">
            <a:xfrm>
              <a:off x="83259" y="39336"/>
              <a:ext cx="220945" cy="263458"/>
            </a:xfrm>
            <a:custGeom>
              <a:avLst/>
              <a:gdLst>
                <a:gd name="T0" fmla="*/ 2147483647 w 156"/>
                <a:gd name="T1" fmla="*/ 2147483647 h 186"/>
                <a:gd name="T2" fmla="*/ 2147483647 w 156"/>
                <a:gd name="T3" fmla="*/ 2147483647 h 186"/>
                <a:gd name="T4" fmla="*/ 0 w 156"/>
                <a:gd name="T5" fmla="*/ 2147483647 h 186"/>
                <a:gd name="T6" fmla="*/ 2147483647 w 156"/>
                <a:gd name="T7" fmla="*/ 2147483647 h 186"/>
                <a:gd name="T8" fmla="*/ 2147483647 w 156"/>
                <a:gd name="T9" fmla="*/ 2147483647 h 186"/>
                <a:gd name="T10" fmla="*/ 2147483647 w 156"/>
                <a:gd name="T11" fmla="*/ 2147483647 h 186"/>
                <a:gd name="T12" fmla="*/ 2147483647 w 156"/>
                <a:gd name="T13" fmla="*/ 2147483647 h 186"/>
                <a:gd name="T14" fmla="*/ 2147483647 w 156"/>
                <a:gd name="T15" fmla="*/ 2147483647 h 1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6"/>
                <a:gd name="T25" fmla="*/ 0 h 186"/>
                <a:gd name="T26" fmla="*/ 156 w 156"/>
                <a:gd name="T27" fmla="*/ 186 h 1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85" name="Group 13"/>
          <p:cNvGrpSpPr>
            <a:grpSpLocks/>
          </p:cNvGrpSpPr>
          <p:nvPr/>
        </p:nvGrpSpPr>
        <p:grpSpPr bwMode="auto">
          <a:xfrm>
            <a:off x="6264275" y="5507038"/>
            <a:ext cx="488950" cy="481012"/>
            <a:chOff x="0" y="0"/>
            <a:chExt cx="382700" cy="382700"/>
          </a:xfrm>
        </p:grpSpPr>
        <p:sp>
          <p:nvSpPr>
            <p:cNvPr id="19494" name="Oval 217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495" name="Freeform 6"/>
            <p:cNvSpPr>
              <a:spLocks noEditPoints="1" noChangeArrowheads="1"/>
            </p:cNvSpPr>
            <p:nvPr/>
          </p:nvSpPr>
          <p:spPr bwMode="auto">
            <a:xfrm>
              <a:off x="69696" y="89926"/>
              <a:ext cx="204349" cy="204349"/>
            </a:xfrm>
            <a:custGeom>
              <a:avLst/>
              <a:gdLst>
                <a:gd name="T0" fmla="*/ 2147483647 w 150"/>
                <a:gd name="T1" fmla="*/ 2147483647 h 150"/>
                <a:gd name="T2" fmla="*/ 2147483647 w 150"/>
                <a:gd name="T3" fmla="*/ 2147483647 h 150"/>
                <a:gd name="T4" fmla="*/ 2147483647 w 150"/>
                <a:gd name="T5" fmla="*/ 2147483647 h 150"/>
                <a:gd name="T6" fmla="*/ 2147483647 w 150"/>
                <a:gd name="T7" fmla="*/ 2147483647 h 150"/>
                <a:gd name="T8" fmla="*/ 2147483647 w 150"/>
                <a:gd name="T9" fmla="*/ 2147483647 h 150"/>
                <a:gd name="T10" fmla="*/ 2147483647 w 150"/>
                <a:gd name="T11" fmla="*/ 2147483647 h 150"/>
                <a:gd name="T12" fmla="*/ 0 w 150"/>
                <a:gd name="T13" fmla="*/ 2147483647 h 150"/>
                <a:gd name="T14" fmla="*/ 2147483647 w 150"/>
                <a:gd name="T15" fmla="*/ 2147483647 h 150"/>
                <a:gd name="T16" fmla="*/ 2147483647 w 150"/>
                <a:gd name="T17" fmla="*/ 2147483647 h 150"/>
                <a:gd name="T18" fmla="*/ 2147483647 w 150"/>
                <a:gd name="T19" fmla="*/ 2147483647 h 150"/>
                <a:gd name="T20" fmla="*/ 2147483647 w 150"/>
                <a:gd name="T21" fmla="*/ 2147483647 h 1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0"/>
                <a:gd name="T34" fmla="*/ 0 h 150"/>
                <a:gd name="T35" fmla="*/ 150 w 150"/>
                <a:gd name="T36" fmla="*/ 150 h 1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88" name="Group 14"/>
          <p:cNvGrpSpPr>
            <a:grpSpLocks/>
          </p:cNvGrpSpPr>
          <p:nvPr/>
        </p:nvGrpSpPr>
        <p:grpSpPr bwMode="auto">
          <a:xfrm>
            <a:off x="8713788" y="5472113"/>
            <a:ext cx="487362" cy="482600"/>
            <a:chOff x="0" y="0"/>
            <a:chExt cx="382700" cy="382700"/>
          </a:xfrm>
        </p:grpSpPr>
        <p:sp>
          <p:nvSpPr>
            <p:cNvPr id="19492" name="Oval 220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493" name="Freeform 9"/>
            <p:cNvSpPr>
              <a:spLocks noEditPoints="1" noChangeArrowheads="1"/>
            </p:cNvSpPr>
            <p:nvPr/>
          </p:nvSpPr>
          <p:spPr bwMode="auto">
            <a:xfrm>
              <a:off x="63915" y="85611"/>
              <a:ext cx="250582" cy="200961"/>
            </a:xfrm>
            <a:custGeom>
              <a:avLst/>
              <a:gdLst>
                <a:gd name="T0" fmla="*/ 2147483647 w 171"/>
                <a:gd name="T1" fmla="*/ 2147483647 h 137"/>
                <a:gd name="T2" fmla="*/ 2147483647 w 171"/>
                <a:gd name="T3" fmla="*/ 2147483647 h 137"/>
                <a:gd name="T4" fmla="*/ 2147483647 w 171"/>
                <a:gd name="T5" fmla="*/ 2147483647 h 137"/>
                <a:gd name="T6" fmla="*/ 2147483647 w 171"/>
                <a:gd name="T7" fmla="*/ 2147483647 h 137"/>
                <a:gd name="T8" fmla="*/ 2147483647 w 171"/>
                <a:gd name="T9" fmla="*/ 2147483647 h 137"/>
                <a:gd name="T10" fmla="*/ 2147483647 w 171"/>
                <a:gd name="T11" fmla="*/ 2147483647 h 137"/>
                <a:gd name="T12" fmla="*/ 2147483647 w 171"/>
                <a:gd name="T13" fmla="*/ 2147483647 h 137"/>
                <a:gd name="T14" fmla="*/ 2147483647 w 171"/>
                <a:gd name="T15" fmla="*/ 2147483647 h 137"/>
                <a:gd name="T16" fmla="*/ 2147483647 w 171"/>
                <a:gd name="T17" fmla="*/ 2147483647 h 137"/>
                <a:gd name="T18" fmla="*/ 2147483647 w 171"/>
                <a:gd name="T19" fmla="*/ 2147483647 h 137"/>
                <a:gd name="T20" fmla="*/ 2147483647 w 171"/>
                <a:gd name="T21" fmla="*/ 2147483647 h 137"/>
                <a:gd name="T22" fmla="*/ 2147483647 w 171"/>
                <a:gd name="T23" fmla="*/ 2147483647 h 137"/>
                <a:gd name="T24" fmla="*/ 2147483647 w 171"/>
                <a:gd name="T25" fmla="*/ 2147483647 h 137"/>
                <a:gd name="T26" fmla="*/ 2147483647 w 171"/>
                <a:gd name="T27" fmla="*/ 2147483647 h 137"/>
                <a:gd name="T28" fmla="*/ 2147483647 w 171"/>
                <a:gd name="T29" fmla="*/ 2147483647 h 137"/>
                <a:gd name="T30" fmla="*/ 2147483647 w 171"/>
                <a:gd name="T31" fmla="*/ 2147483647 h 137"/>
                <a:gd name="T32" fmla="*/ 2147483647 w 171"/>
                <a:gd name="T33" fmla="*/ 0 h 137"/>
                <a:gd name="T34" fmla="*/ 2147483647 w 171"/>
                <a:gd name="T35" fmla="*/ 2147483647 h 137"/>
                <a:gd name="T36" fmla="*/ 0 w 171"/>
                <a:gd name="T37" fmla="*/ 2147483647 h 137"/>
                <a:gd name="T38" fmla="*/ 0 w 171"/>
                <a:gd name="T39" fmla="*/ 2147483647 h 137"/>
                <a:gd name="T40" fmla="*/ 2147483647 w 171"/>
                <a:gd name="T41" fmla="*/ 2147483647 h 137"/>
                <a:gd name="T42" fmla="*/ 2147483647 w 171"/>
                <a:gd name="T43" fmla="*/ 2147483647 h 137"/>
                <a:gd name="T44" fmla="*/ 2147483647 w 171"/>
                <a:gd name="T45" fmla="*/ 2147483647 h 137"/>
                <a:gd name="T46" fmla="*/ 2147483647 w 171"/>
                <a:gd name="T47" fmla="*/ 2147483647 h 137"/>
                <a:gd name="T48" fmla="*/ 2147483647 w 171"/>
                <a:gd name="T49" fmla="*/ 2147483647 h 137"/>
                <a:gd name="T50" fmla="*/ 2147483647 w 171"/>
                <a:gd name="T51" fmla="*/ 2147483647 h 137"/>
                <a:gd name="T52" fmla="*/ 2147483647 w 171"/>
                <a:gd name="T53" fmla="*/ 2147483647 h 1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71"/>
                <a:gd name="T82" fmla="*/ 0 h 137"/>
                <a:gd name="T83" fmla="*/ 171 w 171"/>
                <a:gd name="T84" fmla="*/ 137 h 13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9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  <a:endParaRPr lang="en-US" altLang="zh-CN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259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2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2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3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4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5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3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3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3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3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3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1" dur="3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1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3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64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9" dur="3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67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3" dur="3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3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1" dur="3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76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5" dur="3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79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1" dur="5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7" dur="500"/>
                                        <p:tgtEl>
                                          <p:spTgt spid="2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0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890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6" dur="500"/>
                                        <p:tgtEl>
                                          <p:spTgt spid="2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9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94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2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2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5" dur="500"/>
                                        <p:tgtEl>
                                          <p:spTgt spid="2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8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99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2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2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4" dur="500"/>
                                        <p:tgtEl>
                                          <p:spTgt spid="22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7" dur="5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1" grpId="0" animBg="1"/>
      <p:bldP spid="22545" grpId="0" animBg="1"/>
      <p:bldP spid="22546" grpId="0" animBg="1"/>
      <p:bldP spid="22547" grpId="0" animBg="1"/>
      <p:bldP spid="22548" grpId="0" animBg="1"/>
      <p:bldP spid="22551" grpId="0" animBg="1"/>
      <p:bldP spid="22562" grpId="0" bldLvl="0" autoUpdateAnimBg="0"/>
      <p:bldP spid="22563" grpId="0" bldLvl="0" autoUpdateAnimBg="0"/>
      <p:bldP spid="22564" grpId="0" bldLvl="0" autoUpdateAnimBg="0"/>
      <p:bldP spid="22565" grpId="0" bldLvl="0" autoUpdateAnimBg="0"/>
      <p:bldP spid="22591" grpId="0" bldLvl="0" autoUpdateAnimBg="0"/>
      <p:bldP spid="22592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2"/>
          <p:cNvGrpSpPr>
            <a:grpSpLocks/>
          </p:cNvGrpSpPr>
          <p:nvPr/>
        </p:nvGrpSpPr>
        <p:grpSpPr bwMode="auto">
          <a:xfrm>
            <a:off x="1173163" y="4708525"/>
            <a:ext cx="1539875" cy="835025"/>
            <a:chOff x="0" y="0"/>
            <a:chExt cx="2360" cy="1115"/>
          </a:xfrm>
        </p:grpSpPr>
        <p:sp>
          <p:nvSpPr>
            <p:cNvPr id="22550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16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51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24581" name="Rectangle 8"/>
          <p:cNvSpPr>
            <a:spLocks noChangeArrowheads="1"/>
          </p:cNvSpPr>
          <p:nvPr/>
        </p:nvSpPr>
        <p:spPr bwMode="auto">
          <a:xfrm>
            <a:off x="1081088" y="1890713"/>
            <a:ext cx="1878012" cy="2652712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2" name="Rectangle 136"/>
          <p:cNvSpPr>
            <a:spLocks noChangeArrowheads="1"/>
          </p:cNvSpPr>
          <p:nvPr/>
        </p:nvSpPr>
        <p:spPr bwMode="auto">
          <a:xfrm>
            <a:off x="2949575" y="1890713"/>
            <a:ext cx="1879600" cy="265271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3" name="Rectangle 137"/>
          <p:cNvSpPr>
            <a:spLocks noChangeArrowheads="1"/>
          </p:cNvSpPr>
          <p:nvPr/>
        </p:nvSpPr>
        <p:spPr bwMode="auto">
          <a:xfrm>
            <a:off x="4829175" y="1890713"/>
            <a:ext cx="1878013" cy="265271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4" name="Rectangle 138"/>
          <p:cNvSpPr>
            <a:spLocks noChangeArrowheads="1"/>
          </p:cNvSpPr>
          <p:nvPr/>
        </p:nvSpPr>
        <p:spPr bwMode="auto">
          <a:xfrm>
            <a:off x="6697663" y="1890713"/>
            <a:ext cx="1878012" cy="2652712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5" name="Rectangle 139"/>
          <p:cNvSpPr>
            <a:spLocks noChangeArrowheads="1"/>
          </p:cNvSpPr>
          <p:nvPr/>
        </p:nvSpPr>
        <p:spPr bwMode="auto">
          <a:xfrm>
            <a:off x="8572500" y="1890713"/>
            <a:ext cx="1878013" cy="265271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4586" name="Group 22"/>
          <p:cNvGrpSpPr>
            <a:grpSpLocks/>
          </p:cNvGrpSpPr>
          <p:nvPr/>
        </p:nvGrpSpPr>
        <p:grpSpPr bwMode="auto">
          <a:xfrm>
            <a:off x="3011488" y="4708525"/>
            <a:ext cx="1539875" cy="835025"/>
            <a:chOff x="0" y="0"/>
            <a:chExt cx="2360" cy="1115"/>
          </a:xfrm>
        </p:grpSpPr>
        <p:sp>
          <p:nvSpPr>
            <p:cNvPr id="22548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16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9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89" name="Group 22"/>
          <p:cNvGrpSpPr>
            <a:grpSpLocks/>
          </p:cNvGrpSpPr>
          <p:nvPr/>
        </p:nvGrpSpPr>
        <p:grpSpPr bwMode="auto">
          <a:xfrm>
            <a:off x="4916488" y="4708525"/>
            <a:ext cx="1541462" cy="835025"/>
            <a:chOff x="0" y="0"/>
            <a:chExt cx="2360" cy="1115"/>
          </a:xfrm>
        </p:grpSpPr>
        <p:sp>
          <p:nvSpPr>
            <p:cNvPr id="22546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16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7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92" name="Group 22"/>
          <p:cNvGrpSpPr>
            <a:grpSpLocks/>
          </p:cNvGrpSpPr>
          <p:nvPr/>
        </p:nvGrpSpPr>
        <p:grpSpPr bwMode="auto">
          <a:xfrm>
            <a:off x="6784975" y="4708525"/>
            <a:ext cx="1541463" cy="835025"/>
            <a:chOff x="0" y="0"/>
            <a:chExt cx="2360" cy="1115"/>
          </a:xfrm>
        </p:grpSpPr>
        <p:sp>
          <p:nvSpPr>
            <p:cNvPr id="22544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16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5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95" name="Group 22"/>
          <p:cNvGrpSpPr>
            <a:grpSpLocks/>
          </p:cNvGrpSpPr>
          <p:nvPr/>
        </p:nvGrpSpPr>
        <p:grpSpPr bwMode="auto">
          <a:xfrm>
            <a:off x="8689975" y="4708525"/>
            <a:ext cx="1541463" cy="835025"/>
            <a:chOff x="0" y="0"/>
            <a:chExt cx="2360" cy="1115"/>
          </a:xfrm>
        </p:grpSpPr>
        <p:sp>
          <p:nvSpPr>
            <p:cNvPr id="22542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16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3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24598" name="Rectangle 45"/>
          <p:cNvSpPr>
            <a:spLocks noChangeArrowheads="1"/>
          </p:cNvSpPr>
          <p:nvPr/>
        </p:nvSpPr>
        <p:spPr bwMode="auto">
          <a:xfrm>
            <a:off x="1920875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</a:p>
        </p:txBody>
      </p:sp>
      <p:sp>
        <p:nvSpPr>
          <p:cNvPr id="24599" name="Rectangle 14"/>
          <p:cNvSpPr>
            <a:spLocks noChangeArrowheads="1"/>
          </p:cNvSpPr>
          <p:nvPr/>
        </p:nvSpPr>
        <p:spPr bwMode="auto">
          <a:xfrm>
            <a:off x="1230313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nimBg="1" autoUpdateAnimBg="0"/>
      <p:bldP spid="24582" grpId="0" bldLvl="0" animBg="1" autoUpdateAnimBg="0"/>
      <p:bldP spid="24583" grpId="0" bldLvl="0" animBg="1" autoUpdateAnimBg="0"/>
      <p:bldP spid="24584" grpId="0" bldLvl="0" animBg="1" autoUpdateAnimBg="0"/>
      <p:bldP spid="24585" grpId="0" bldLvl="0" animBg="1" autoUpdateAnimBg="0"/>
      <p:bldP spid="24598" grpId="0" bldLvl="0" autoUpdateAnimBg="0"/>
      <p:bldP spid="24599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5"/>
          <p:cNvSpPr>
            <a:spLocks noChangeArrowheads="1"/>
          </p:cNvSpPr>
          <p:nvPr/>
        </p:nvSpPr>
        <p:spPr bwMode="auto">
          <a:xfrm>
            <a:off x="0" y="0"/>
            <a:ext cx="11593513" cy="6480175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999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560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2560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5606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utoUpdateAnimBg="0"/>
      <p:bldP spid="25604" grpId="0" bldLvl="0" autoUpdateAnimBg="0"/>
      <p:bldP spid="2560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Oval 2"/>
          <p:cNvSpPr>
            <a:spLocks noChangeArrowheads="1"/>
          </p:cNvSpPr>
          <p:nvPr/>
        </p:nvSpPr>
        <p:spPr bwMode="auto">
          <a:xfrm>
            <a:off x="4606925" y="2124075"/>
            <a:ext cx="1843088" cy="1841500"/>
          </a:xfrm>
          <a:prstGeom prst="ellipse">
            <a:avLst/>
          </a:prstGeom>
          <a:solidFill>
            <a:schemeClr val="accent6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876800" y="2393950"/>
            <a:ext cx="1303338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45%</a:t>
            </a:r>
          </a:p>
        </p:txBody>
      </p:sp>
      <p:sp>
        <p:nvSpPr>
          <p:cNvPr id="22532" name="Oval 4"/>
          <p:cNvSpPr>
            <a:spLocks noChangeArrowheads="1"/>
          </p:cNvSpPr>
          <p:nvPr/>
        </p:nvSpPr>
        <p:spPr bwMode="auto">
          <a:xfrm>
            <a:off x="5657850" y="2039938"/>
            <a:ext cx="206375" cy="204787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1" name="Oval 5"/>
          <p:cNvSpPr>
            <a:spLocks noChangeArrowheads="1"/>
          </p:cNvSpPr>
          <p:nvPr/>
        </p:nvSpPr>
        <p:spPr bwMode="auto">
          <a:xfrm>
            <a:off x="5173663" y="3829050"/>
            <a:ext cx="147637" cy="149225"/>
          </a:xfrm>
          <a:prstGeom prst="ellipse">
            <a:avLst/>
          </a:prstGeom>
          <a:solidFill>
            <a:schemeClr val="tx2">
              <a:lumMod val="85000"/>
            </a:schemeClr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endParaRPr lang="zh-CN" altLang="en-US"/>
          </a:p>
        </p:txBody>
      </p:sp>
      <p:sp>
        <p:nvSpPr>
          <p:cNvPr id="22534" name="Oval 6"/>
          <p:cNvSpPr>
            <a:spLocks noChangeArrowheads="1"/>
          </p:cNvSpPr>
          <p:nvPr/>
        </p:nvSpPr>
        <p:spPr bwMode="auto">
          <a:xfrm>
            <a:off x="6569075" y="2871788"/>
            <a:ext cx="147638" cy="147637"/>
          </a:xfrm>
          <a:prstGeom prst="ellipse">
            <a:avLst/>
          </a:prstGeom>
          <a:solidFill>
            <a:schemeClr val="accent6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2535" name="Oval 7"/>
          <p:cNvSpPr>
            <a:spLocks noChangeArrowheads="1"/>
          </p:cNvSpPr>
          <p:nvPr/>
        </p:nvSpPr>
        <p:spPr bwMode="auto">
          <a:xfrm>
            <a:off x="5857875" y="3987800"/>
            <a:ext cx="206375" cy="204788"/>
          </a:xfrm>
          <a:prstGeom prst="ellipse">
            <a:avLst/>
          </a:prstGeom>
          <a:solidFill>
            <a:schemeClr val="accent6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5214938" y="2330450"/>
            <a:ext cx="149225" cy="149225"/>
          </a:xfrm>
          <a:prstGeom prst="ellipse">
            <a:avLst/>
          </a:prstGeom>
          <a:solidFill>
            <a:schemeClr val="tx2">
              <a:lumMod val="85000"/>
            </a:schemeClr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endParaRPr lang="zh-CN" altLang="en-US"/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>
            <a:off x="4748213" y="3181350"/>
            <a:ext cx="147637" cy="147638"/>
          </a:xfrm>
          <a:prstGeom prst="ellipse">
            <a:avLst/>
          </a:prstGeom>
          <a:solidFill>
            <a:schemeClr val="tx2">
              <a:lumMod val="85000"/>
            </a:schemeClr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endParaRPr lang="zh-CN" altLang="en-US"/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4030663" y="2455863"/>
            <a:ext cx="749300" cy="749300"/>
          </a:xfrm>
          <a:prstGeom prst="ellipse">
            <a:avLst/>
          </a:prstGeom>
          <a:solidFill>
            <a:schemeClr val="accent6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4140200" y="2565400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10%</a:t>
            </a:r>
          </a:p>
        </p:txBody>
      </p:sp>
      <p:sp>
        <p:nvSpPr>
          <p:cNvPr id="22540" name="Oval 12"/>
          <p:cNvSpPr>
            <a:spLocks noChangeArrowheads="1"/>
          </p:cNvSpPr>
          <p:nvPr/>
        </p:nvSpPr>
        <p:spPr bwMode="auto">
          <a:xfrm>
            <a:off x="5451475" y="2336800"/>
            <a:ext cx="204788" cy="204788"/>
          </a:xfrm>
          <a:prstGeom prst="ellipse">
            <a:avLst/>
          </a:prstGeom>
          <a:solidFill>
            <a:schemeClr val="accent6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9" name="Oval 13"/>
          <p:cNvSpPr>
            <a:spLocks noChangeArrowheads="1"/>
          </p:cNvSpPr>
          <p:nvPr/>
        </p:nvSpPr>
        <p:spPr bwMode="auto">
          <a:xfrm>
            <a:off x="4102100" y="3424238"/>
            <a:ext cx="369888" cy="371475"/>
          </a:xfrm>
          <a:prstGeom prst="ellipse">
            <a:avLst/>
          </a:prstGeom>
          <a:solidFill>
            <a:schemeClr val="tx2">
              <a:lumMod val="85000"/>
            </a:schemeClr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endParaRPr lang="zh-CN" altLang="en-US"/>
          </a:p>
        </p:txBody>
      </p:sp>
      <p:sp>
        <p:nvSpPr>
          <p:cNvPr id="22542" name="Oval 14"/>
          <p:cNvSpPr>
            <a:spLocks noChangeArrowheads="1"/>
          </p:cNvSpPr>
          <p:nvPr/>
        </p:nvSpPr>
        <p:spPr bwMode="auto">
          <a:xfrm>
            <a:off x="6638925" y="2103438"/>
            <a:ext cx="749300" cy="749300"/>
          </a:xfrm>
          <a:prstGeom prst="ellipse">
            <a:avLst/>
          </a:prstGeom>
          <a:solidFill>
            <a:schemeClr val="accent6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6748463" y="2212975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25%</a:t>
            </a:r>
          </a:p>
        </p:txBody>
      </p:sp>
      <p:sp>
        <p:nvSpPr>
          <p:cNvPr id="22544" name="Oval 16"/>
          <p:cNvSpPr>
            <a:spLocks noChangeArrowheads="1"/>
          </p:cNvSpPr>
          <p:nvPr/>
        </p:nvSpPr>
        <p:spPr bwMode="auto">
          <a:xfrm>
            <a:off x="6303963" y="2620963"/>
            <a:ext cx="204787" cy="204787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2545" name="Oval 17"/>
          <p:cNvSpPr>
            <a:spLocks noChangeArrowheads="1"/>
          </p:cNvSpPr>
          <p:nvPr/>
        </p:nvSpPr>
        <p:spPr bwMode="auto">
          <a:xfrm>
            <a:off x="3960813" y="3865563"/>
            <a:ext cx="147637" cy="147637"/>
          </a:xfrm>
          <a:prstGeom prst="ellipse">
            <a:avLst/>
          </a:prstGeom>
          <a:solidFill>
            <a:schemeClr val="accent6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2546" name="Oval 18"/>
          <p:cNvSpPr>
            <a:spLocks noChangeArrowheads="1"/>
          </p:cNvSpPr>
          <p:nvPr/>
        </p:nvSpPr>
        <p:spPr bwMode="auto">
          <a:xfrm>
            <a:off x="5440363" y="3654425"/>
            <a:ext cx="149225" cy="147638"/>
          </a:xfrm>
          <a:prstGeom prst="ellipse">
            <a:avLst/>
          </a:prstGeom>
          <a:solidFill>
            <a:schemeClr val="accent6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2547" name="Oval 19"/>
          <p:cNvSpPr>
            <a:spLocks noChangeArrowheads="1"/>
          </p:cNvSpPr>
          <p:nvPr/>
        </p:nvSpPr>
        <p:spPr bwMode="auto">
          <a:xfrm>
            <a:off x="6991350" y="3398838"/>
            <a:ext cx="749300" cy="747712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2548" name="Rectangle 20"/>
          <p:cNvSpPr>
            <a:spLocks noChangeArrowheads="1"/>
          </p:cNvSpPr>
          <p:nvPr/>
        </p:nvSpPr>
        <p:spPr bwMode="auto">
          <a:xfrm>
            <a:off x="7100888" y="3508375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20%</a:t>
            </a:r>
          </a:p>
        </p:txBody>
      </p:sp>
      <p:sp>
        <p:nvSpPr>
          <p:cNvPr id="24597" name="Oval 21"/>
          <p:cNvSpPr>
            <a:spLocks noChangeArrowheads="1"/>
          </p:cNvSpPr>
          <p:nvPr/>
        </p:nvSpPr>
        <p:spPr bwMode="auto">
          <a:xfrm>
            <a:off x="6780213" y="3371850"/>
            <a:ext cx="147637" cy="149225"/>
          </a:xfrm>
          <a:prstGeom prst="ellipse">
            <a:avLst/>
          </a:prstGeom>
          <a:solidFill>
            <a:schemeClr val="tx2">
              <a:lumMod val="85000"/>
            </a:schemeClr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endParaRPr lang="zh-CN" altLang="en-US"/>
          </a:p>
        </p:txBody>
      </p:sp>
      <p:sp>
        <p:nvSpPr>
          <p:cNvPr id="26646" name="Rectangle 2"/>
          <p:cNvSpPr>
            <a:spLocks noChangeArrowheads="1"/>
          </p:cNvSpPr>
          <p:nvPr/>
        </p:nvSpPr>
        <p:spPr bwMode="auto">
          <a:xfrm>
            <a:off x="1152525" y="4635500"/>
            <a:ext cx="93551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</a:t>
            </a:r>
            <a:endParaRPr lang="zh-CN" altLang="en-US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6647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</a:p>
        </p:txBody>
      </p:sp>
      <p:sp>
        <p:nvSpPr>
          <p:cNvPr id="26648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750312" y="6198080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2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6" grpId="0" build="p" bldLvl="0" autoUpdateAnimBg="0"/>
      <p:bldP spid="26647" grpId="0" bldLvl="0" autoUpdateAnimBg="0"/>
      <p:bldP spid="26648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ChangeArrowheads="1"/>
          </p:cNvSpPr>
          <p:nvPr/>
        </p:nvSpPr>
        <p:spPr bwMode="auto">
          <a:xfrm>
            <a:off x="7489825" y="877888"/>
            <a:ext cx="219551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工作完成情况</a:t>
            </a:r>
            <a:endParaRPr lang="en-US" altLang="zh-CN" sz="1600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9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9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8280400" y="2566988"/>
            <a:ext cx="21971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成功项目展示</a:t>
            </a:r>
            <a:endParaRPr lang="en-US" altLang="zh-CN" sz="1600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900" dirty="0">
                <a:solidFill>
                  <a:srgbClr val="73D22C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900" dirty="0">
              <a:solidFill>
                <a:srgbClr val="73D22C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7489825" y="4421188"/>
            <a:ext cx="219551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工作存在不足</a:t>
            </a:r>
            <a:endParaRPr lang="en-US" altLang="zh-CN" sz="1600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9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9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25" name="Freeform 12"/>
          <p:cNvSpPr>
            <a:spLocks noChangeArrowheads="1"/>
          </p:cNvSpPr>
          <p:nvPr/>
        </p:nvSpPr>
        <p:spPr bwMode="auto">
          <a:xfrm>
            <a:off x="6527800" y="1400175"/>
            <a:ext cx="1022350" cy="1665288"/>
          </a:xfrm>
          <a:custGeom>
            <a:avLst/>
            <a:gdLst>
              <a:gd name="T0" fmla="*/ 2147483647 w 554"/>
              <a:gd name="T1" fmla="*/ 2147483647 h 915"/>
              <a:gd name="T2" fmla="*/ 0 w 554"/>
              <a:gd name="T3" fmla="*/ 0 h 915"/>
              <a:gd name="T4" fmla="*/ 0 60000 65536"/>
              <a:gd name="T5" fmla="*/ 0 60000 65536"/>
              <a:gd name="T6" fmla="*/ 0 w 554"/>
              <a:gd name="T7" fmla="*/ 0 h 915"/>
              <a:gd name="T8" fmla="*/ 554 w 554"/>
              <a:gd name="T9" fmla="*/ 915 h 9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 cmpd="sng">
            <a:solidFill>
              <a:schemeClr val="accent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6" name="Freeform 13"/>
          <p:cNvSpPr>
            <a:spLocks noChangeArrowheads="1"/>
          </p:cNvSpPr>
          <p:nvPr/>
        </p:nvSpPr>
        <p:spPr bwMode="auto">
          <a:xfrm>
            <a:off x="4727575" y="1058863"/>
            <a:ext cx="1800225" cy="339725"/>
          </a:xfrm>
          <a:custGeom>
            <a:avLst/>
            <a:gdLst>
              <a:gd name="T0" fmla="*/ 2147483647 w 976"/>
              <a:gd name="T1" fmla="*/ 2147483647 h 187"/>
              <a:gd name="T2" fmla="*/ 2147483647 w 976"/>
              <a:gd name="T3" fmla="*/ 0 h 187"/>
              <a:gd name="T4" fmla="*/ 0 w 976"/>
              <a:gd name="T5" fmla="*/ 2147483647 h 187"/>
              <a:gd name="T6" fmla="*/ 0 60000 65536"/>
              <a:gd name="T7" fmla="*/ 0 60000 65536"/>
              <a:gd name="T8" fmla="*/ 0 60000 65536"/>
              <a:gd name="T9" fmla="*/ 0 w 976"/>
              <a:gd name="T10" fmla="*/ 0 h 187"/>
              <a:gd name="T11" fmla="*/ 976 w 976"/>
              <a:gd name="T12" fmla="*/ 187 h 1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 cmpd="sng">
            <a:solidFill>
              <a:schemeClr val="accent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7" name="Freeform 14"/>
          <p:cNvSpPr>
            <a:spLocks noChangeArrowheads="1"/>
          </p:cNvSpPr>
          <p:nvPr/>
        </p:nvSpPr>
        <p:spPr bwMode="auto">
          <a:xfrm>
            <a:off x="6831013" y="3065463"/>
            <a:ext cx="727075" cy="1804987"/>
          </a:xfrm>
          <a:custGeom>
            <a:avLst/>
            <a:gdLst>
              <a:gd name="T0" fmla="*/ 0 w 394"/>
              <a:gd name="T1" fmla="*/ 2147483647 h 991"/>
              <a:gd name="T2" fmla="*/ 2147483647 w 394"/>
              <a:gd name="T3" fmla="*/ 2147483647 h 991"/>
              <a:gd name="T4" fmla="*/ 2147483647 w 394"/>
              <a:gd name="T5" fmla="*/ 0 h 991"/>
              <a:gd name="T6" fmla="*/ 0 60000 65536"/>
              <a:gd name="T7" fmla="*/ 0 60000 65536"/>
              <a:gd name="T8" fmla="*/ 0 60000 65536"/>
              <a:gd name="T9" fmla="*/ 0 w 394"/>
              <a:gd name="T10" fmla="*/ 0 h 991"/>
              <a:gd name="T11" fmla="*/ 394 w 394"/>
              <a:gd name="T12" fmla="*/ 991 h 9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 cmpd="sng">
            <a:solidFill>
              <a:schemeClr val="accent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8" name="Freeform 15"/>
          <p:cNvSpPr>
            <a:spLocks noChangeArrowheads="1"/>
          </p:cNvSpPr>
          <p:nvPr/>
        </p:nvSpPr>
        <p:spPr bwMode="auto">
          <a:xfrm>
            <a:off x="4445000" y="4870450"/>
            <a:ext cx="2386013" cy="569913"/>
          </a:xfrm>
          <a:custGeom>
            <a:avLst/>
            <a:gdLst>
              <a:gd name="T0" fmla="*/ 0 w 1294"/>
              <a:gd name="T1" fmla="*/ 2147483647 h 313"/>
              <a:gd name="T2" fmla="*/ 2147483647 w 1294"/>
              <a:gd name="T3" fmla="*/ 2147483647 h 313"/>
              <a:gd name="T4" fmla="*/ 2147483647 w 1294"/>
              <a:gd name="T5" fmla="*/ 0 h 313"/>
              <a:gd name="T6" fmla="*/ 0 60000 65536"/>
              <a:gd name="T7" fmla="*/ 0 60000 65536"/>
              <a:gd name="T8" fmla="*/ 0 60000 65536"/>
              <a:gd name="T9" fmla="*/ 0 w 1294"/>
              <a:gd name="T10" fmla="*/ 0 h 313"/>
              <a:gd name="T11" fmla="*/ 1294 w 1294"/>
              <a:gd name="T12" fmla="*/ 313 h 3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94" h="313">
                <a:moveTo>
                  <a:pt x="0" y="211"/>
                </a:moveTo>
                <a:cubicBezTo>
                  <a:pt x="148" y="277"/>
                  <a:pt x="312" y="313"/>
                  <a:pt x="485" y="313"/>
                </a:cubicBezTo>
                <a:cubicBezTo>
                  <a:pt x="797" y="313"/>
                  <a:pt x="1081" y="194"/>
                  <a:pt x="1294" y="0"/>
                </a:cubicBezTo>
              </a:path>
            </a:pathLst>
          </a:custGeom>
          <a:noFill/>
          <a:ln w="22225" cap="flat" cmpd="sng">
            <a:solidFill>
              <a:schemeClr val="accent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5129" name="组合 299"/>
          <p:cNvGrpSpPr>
            <a:grpSpLocks/>
          </p:cNvGrpSpPr>
          <p:nvPr/>
        </p:nvGrpSpPr>
        <p:grpSpPr bwMode="auto">
          <a:xfrm>
            <a:off x="4365625" y="2108200"/>
            <a:ext cx="2135188" cy="2311400"/>
            <a:chOff x="0" y="0"/>
            <a:chExt cx="2134335" cy="2311488"/>
          </a:xfrm>
        </p:grpSpPr>
        <p:grpSp>
          <p:nvGrpSpPr>
            <p:cNvPr id="3099" name="Group 1"/>
            <p:cNvGrpSpPr>
              <a:grpSpLocks/>
            </p:cNvGrpSpPr>
            <p:nvPr/>
          </p:nvGrpSpPr>
          <p:grpSpPr bwMode="auto">
            <a:xfrm>
              <a:off x="0" y="0"/>
              <a:ext cx="2134335" cy="2311488"/>
              <a:chOff x="0" y="0"/>
              <a:chExt cx="1673077" cy="1834694"/>
            </a:xfrm>
          </p:grpSpPr>
          <p:sp>
            <p:nvSpPr>
              <p:cNvPr id="3101" name="Oval 11"/>
              <p:cNvSpPr>
                <a:spLocks noChangeArrowheads="1"/>
              </p:cNvSpPr>
              <p:nvPr/>
            </p:nvSpPr>
            <p:spPr bwMode="auto">
              <a:xfrm>
                <a:off x="143134" y="228300"/>
                <a:ext cx="1430856" cy="143085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7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102" name="Freeform 18"/>
              <p:cNvSpPr>
                <a:spLocks noEditPoints="1" noChangeArrowheads="1"/>
              </p:cNvSpPr>
              <p:nvPr/>
            </p:nvSpPr>
            <p:spPr bwMode="auto">
              <a:xfrm>
                <a:off x="613412" y="653731"/>
                <a:ext cx="236555" cy="235905"/>
              </a:xfrm>
              <a:custGeom>
                <a:avLst/>
                <a:gdLst>
                  <a:gd name="T0" fmla="*/ 2147483647 w 2222"/>
                  <a:gd name="T1" fmla="*/ 2147483647 h 2222"/>
                  <a:gd name="T2" fmla="*/ 2147483647 w 2222"/>
                  <a:gd name="T3" fmla="*/ 2147483647 h 2222"/>
                  <a:gd name="T4" fmla="*/ 2147483647 w 2222"/>
                  <a:gd name="T5" fmla="*/ 2147483647 h 2222"/>
                  <a:gd name="T6" fmla="*/ 2147483647 w 2222"/>
                  <a:gd name="T7" fmla="*/ 2147483647 h 2222"/>
                  <a:gd name="T8" fmla="*/ 2147483647 w 2222"/>
                  <a:gd name="T9" fmla="*/ 2147483647 h 2222"/>
                  <a:gd name="T10" fmla="*/ 2147483647 w 2222"/>
                  <a:gd name="T11" fmla="*/ 2147483647 h 2222"/>
                  <a:gd name="T12" fmla="*/ 2147483647 w 2222"/>
                  <a:gd name="T13" fmla="*/ 2147483647 h 2222"/>
                  <a:gd name="T14" fmla="*/ 0 w 2222"/>
                  <a:gd name="T15" fmla="*/ 2147483647 h 2222"/>
                  <a:gd name="T16" fmla="*/ 2147483647 w 2222"/>
                  <a:gd name="T17" fmla="*/ 2147483647 h 2222"/>
                  <a:gd name="T18" fmla="*/ 2147483647 w 2222"/>
                  <a:gd name="T19" fmla="*/ 2147483647 h 2222"/>
                  <a:gd name="T20" fmla="*/ 2147483647 w 2222"/>
                  <a:gd name="T21" fmla="*/ 2147483647 h 2222"/>
                  <a:gd name="T22" fmla="*/ 2147483647 w 2222"/>
                  <a:gd name="T23" fmla="*/ 2147483647 h 2222"/>
                  <a:gd name="T24" fmla="*/ 2147483647 w 2222"/>
                  <a:gd name="T25" fmla="*/ 2147483647 h 2222"/>
                  <a:gd name="T26" fmla="*/ 2147483647 w 2222"/>
                  <a:gd name="T27" fmla="*/ 2147483647 h 2222"/>
                  <a:gd name="T28" fmla="*/ 2147483647 w 2222"/>
                  <a:gd name="T29" fmla="*/ 2147483647 h 2222"/>
                  <a:gd name="T30" fmla="*/ 2147483647 w 2222"/>
                  <a:gd name="T31" fmla="*/ 2147483647 h 2222"/>
                  <a:gd name="T32" fmla="*/ 2147483647 w 2222"/>
                  <a:gd name="T33" fmla="*/ 2147483647 h 2222"/>
                  <a:gd name="T34" fmla="*/ 2147483647 w 2222"/>
                  <a:gd name="T35" fmla="*/ 2147483647 h 2222"/>
                  <a:gd name="T36" fmla="*/ 2147483647 w 2222"/>
                  <a:gd name="T37" fmla="*/ 1778266541 h 2222"/>
                  <a:gd name="T38" fmla="*/ 2147483647 w 2222"/>
                  <a:gd name="T39" fmla="*/ 2147483647 h 2222"/>
                  <a:gd name="T40" fmla="*/ 2147483647 w 2222"/>
                  <a:gd name="T41" fmla="*/ 2147483647 h 2222"/>
                  <a:gd name="T42" fmla="*/ 2147483647 w 2222"/>
                  <a:gd name="T43" fmla="*/ 2147483647 h 2222"/>
                  <a:gd name="T44" fmla="*/ 2147483647 w 2222"/>
                  <a:gd name="T45" fmla="*/ 2147483647 h 2222"/>
                  <a:gd name="T46" fmla="*/ 2147483647 w 2222"/>
                  <a:gd name="T47" fmla="*/ 2147483647 h 2222"/>
                  <a:gd name="T48" fmla="*/ 2147483647 w 2222"/>
                  <a:gd name="T49" fmla="*/ 2147483647 h 2222"/>
                  <a:gd name="T50" fmla="*/ 2147483647 w 2222"/>
                  <a:gd name="T51" fmla="*/ 2147483647 h 2222"/>
                  <a:gd name="T52" fmla="*/ 2147483647 w 2222"/>
                  <a:gd name="T53" fmla="*/ 2147483647 h 2222"/>
                  <a:gd name="T54" fmla="*/ 2147483647 w 2222"/>
                  <a:gd name="T55" fmla="*/ 2147483647 h 2222"/>
                  <a:gd name="T56" fmla="*/ 2147483647 w 2222"/>
                  <a:gd name="T57" fmla="*/ 2147483647 h 2222"/>
                  <a:gd name="T58" fmla="*/ 2147483647 w 2222"/>
                  <a:gd name="T59" fmla="*/ 2147483647 h 2222"/>
                  <a:gd name="T60" fmla="*/ 2147483647 w 2222"/>
                  <a:gd name="T61" fmla="*/ 2147483647 h 2222"/>
                  <a:gd name="T62" fmla="*/ 2147483647 w 2222"/>
                  <a:gd name="T63" fmla="*/ 2147483647 h 2222"/>
                  <a:gd name="T64" fmla="*/ 2147483647 w 2222"/>
                  <a:gd name="T65" fmla="*/ 2147483647 h 2222"/>
                  <a:gd name="T66" fmla="*/ 2147483647 w 2222"/>
                  <a:gd name="T67" fmla="*/ 2147483647 h 2222"/>
                  <a:gd name="T68" fmla="*/ 2147483647 w 2222"/>
                  <a:gd name="T69" fmla="*/ 2147483647 h 2222"/>
                  <a:gd name="T70" fmla="*/ 2147483647 w 2222"/>
                  <a:gd name="T71" fmla="*/ 2147483647 h 2222"/>
                  <a:gd name="T72" fmla="*/ 2147483647 w 2222"/>
                  <a:gd name="T73" fmla="*/ 2147483647 h 222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222"/>
                  <a:gd name="T112" fmla="*/ 0 h 2222"/>
                  <a:gd name="T113" fmla="*/ 2222 w 2222"/>
                  <a:gd name="T114" fmla="*/ 2222 h 222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222" h="2222">
                    <a:moveTo>
                      <a:pt x="1717" y="1951"/>
                    </a:moveTo>
                    <a:cubicBezTo>
                      <a:pt x="1090" y="1677"/>
                      <a:pt x="1090" y="1677"/>
                      <a:pt x="1090" y="1677"/>
                    </a:cubicBezTo>
                    <a:cubicBezTo>
                      <a:pt x="797" y="2076"/>
                      <a:pt x="797" y="2076"/>
                      <a:pt x="797" y="2076"/>
                    </a:cubicBezTo>
                    <a:cubicBezTo>
                      <a:pt x="781" y="2100"/>
                      <a:pt x="769" y="2116"/>
                      <a:pt x="758" y="2127"/>
                    </a:cubicBezTo>
                    <a:cubicBezTo>
                      <a:pt x="746" y="2138"/>
                      <a:pt x="737" y="2147"/>
                      <a:pt x="720" y="2148"/>
                    </a:cubicBezTo>
                    <a:cubicBezTo>
                      <a:pt x="720" y="2148"/>
                      <a:pt x="719" y="2148"/>
                      <a:pt x="719" y="2148"/>
                    </a:cubicBezTo>
                    <a:cubicBezTo>
                      <a:pt x="711" y="2148"/>
                      <a:pt x="702" y="2144"/>
                      <a:pt x="697" y="2138"/>
                    </a:cubicBezTo>
                    <a:cubicBezTo>
                      <a:pt x="692" y="2133"/>
                      <a:pt x="690" y="2128"/>
                      <a:pt x="688" y="2123"/>
                    </a:cubicBezTo>
                    <a:cubicBezTo>
                      <a:pt x="685" y="2114"/>
                      <a:pt x="685" y="2106"/>
                      <a:pt x="685" y="2100"/>
                    </a:cubicBezTo>
                    <a:cubicBezTo>
                      <a:pt x="685" y="2094"/>
                      <a:pt x="685" y="2089"/>
                      <a:pt x="686" y="2087"/>
                    </a:cubicBezTo>
                    <a:cubicBezTo>
                      <a:pt x="696" y="1531"/>
                      <a:pt x="696" y="1531"/>
                      <a:pt x="696" y="1531"/>
                    </a:cubicBezTo>
                    <a:cubicBezTo>
                      <a:pt x="620" y="1502"/>
                      <a:pt x="288" y="1373"/>
                      <a:pt x="143" y="1306"/>
                    </a:cubicBezTo>
                    <a:cubicBezTo>
                      <a:pt x="109" y="1291"/>
                      <a:pt x="86" y="1274"/>
                      <a:pt x="70" y="1255"/>
                    </a:cubicBezTo>
                    <a:cubicBezTo>
                      <a:pt x="55" y="1236"/>
                      <a:pt x="47" y="1214"/>
                      <a:pt x="47" y="1194"/>
                    </a:cubicBezTo>
                    <a:cubicBezTo>
                      <a:pt x="48" y="1190"/>
                      <a:pt x="48" y="1187"/>
                      <a:pt x="48" y="1183"/>
                    </a:cubicBezTo>
                    <a:cubicBezTo>
                      <a:pt x="19" y="1200"/>
                      <a:pt x="0" y="1231"/>
                      <a:pt x="0" y="1266"/>
                    </a:cubicBezTo>
                    <a:cubicBezTo>
                      <a:pt x="0" y="1268"/>
                      <a:pt x="0" y="1271"/>
                      <a:pt x="0" y="1273"/>
                    </a:cubicBezTo>
                    <a:cubicBezTo>
                      <a:pt x="3" y="1311"/>
                      <a:pt x="26" y="1343"/>
                      <a:pt x="62" y="1357"/>
                    </a:cubicBezTo>
                    <a:cubicBezTo>
                      <a:pt x="624" y="1587"/>
                      <a:pt x="624" y="1587"/>
                      <a:pt x="624" y="1587"/>
                    </a:cubicBezTo>
                    <a:cubicBezTo>
                      <a:pt x="624" y="2124"/>
                      <a:pt x="624" y="2124"/>
                      <a:pt x="624" y="2124"/>
                    </a:cubicBezTo>
                    <a:cubicBezTo>
                      <a:pt x="624" y="2164"/>
                      <a:pt x="648" y="2200"/>
                      <a:pt x="686" y="2215"/>
                    </a:cubicBezTo>
                    <a:cubicBezTo>
                      <a:pt x="698" y="2220"/>
                      <a:pt x="710" y="2222"/>
                      <a:pt x="722" y="2222"/>
                    </a:cubicBezTo>
                    <a:cubicBezTo>
                      <a:pt x="722" y="2222"/>
                      <a:pt x="722" y="2222"/>
                      <a:pt x="722" y="2222"/>
                    </a:cubicBezTo>
                    <a:cubicBezTo>
                      <a:pt x="749" y="2222"/>
                      <a:pt x="775" y="2211"/>
                      <a:pt x="794" y="2189"/>
                    </a:cubicBezTo>
                    <a:cubicBezTo>
                      <a:pt x="795" y="2188"/>
                      <a:pt x="795" y="2188"/>
                      <a:pt x="795" y="2188"/>
                    </a:cubicBezTo>
                    <a:cubicBezTo>
                      <a:pt x="1104" y="1771"/>
                      <a:pt x="1104" y="1771"/>
                      <a:pt x="1104" y="1771"/>
                    </a:cubicBezTo>
                    <a:cubicBezTo>
                      <a:pt x="1776" y="2058"/>
                      <a:pt x="1776" y="2058"/>
                      <a:pt x="1776" y="2058"/>
                    </a:cubicBezTo>
                    <a:cubicBezTo>
                      <a:pt x="1776" y="2059"/>
                      <a:pt x="1776" y="2059"/>
                      <a:pt x="1776" y="2059"/>
                    </a:cubicBezTo>
                    <a:cubicBezTo>
                      <a:pt x="1787" y="2063"/>
                      <a:pt x="1799" y="2066"/>
                      <a:pt x="1812" y="2066"/>
                    </a:cubicBezTo>
                    <a:cubicBezTo>
                      <a:pt x="1830" y="2066"/>
                      <a:pt x="1846" y="2061"/>
                      <a:pt x="1860" y="2054"/>
                    </a:cubicBezTo>
                    <a:cubicBezTo>
                      <a:pt x="1885" y="2039"/>
                      <a:pt x="1904" y="2014"/>
                      <a:pt x="1909" y="1984"/>
                    </a:cubicBezTo>
                    <a:cubicBezTo>
                      <a:pt x="1912" y="1967"/>
                      <a:pt x="1912" y="1967"/>
                      <a:pt x="1912" y="1967"/>
                    </a:cubicBezTo>
                    <a:cubicBezTo>
                      <a:pt x="1889" y="1979"/>
                      <a:pt x="1865" y="1983"/>
                      <a:pt x="1842" y="1983"/>
                    </a:cubicBezTo>
                    <a:cubicBezTo>
                      <a:pt x="1781" y="1983"/>
                      <a:pt x="1727" y="1956"/>
                      <a:pt x="1717" y="1951"/>
                    </a:cubicBezTo>
                    <a:close/>
                    <a:moveTo>
                      <a:pt x="2222" y="98"/>
                    </a:moveTo>
                    <a:cubicBezTo>
                      <a:pt x="2222" y="66"/>
                      <a:pt x="2206" y="36"/>
                      <a:pt x="2180" y="17"/>
                    </a:cubicBezTo>
                    <a:cubicBezTo>
                      <a:pt x="2163" y="6"/>
                      <a:pt x="2144" y="0"/>
                      <a:pt x="2125" y="0"/>
                    </a:cubicBezTo>
                    <a:cubicBezTo>
                      <a:pt x="2108" y="0"/>
                      <a:pt x="2090" y="4"/>
                      <a:pt x="2075" y="14"/>
                    </a:cubicBezTo>
                    <a:cubicBezTo>
                      <a:pt x="123" y="1140"/>
                      <a:pt x="123" y="1140"/>
                      <a:pt x="123" y="1140"/>
                    </a:cubicBezTo>
                    <a:cubicBezTo>
                      <a:pt x="120" y="1143"/>
                      <a:pt x="117" y="1146"/>
                      <a:pt x="115" y="1149"/>
                    </a:cubicBezTo>
                    <a:cubicBezTo>
                      <a:pt x="104" y="1162"/>
                      <a:pt x="95" y="1179"/>
                      <a:pt x="95" y="1194"/>
                    </a:cubicBezTo>
                    <a:cubicBezTo>
                      <a:pt x="95" y="1203"/>
                      <a:pt x="98" y="1213"/>
                      <a:pt x="107" y="1224"/>
                    </a:cubicBezTo>
                    <a:cubicBezTo>
                      <a:pt x="117" y="1236"/>
                      <a:pt x="134" y="1249"/>
                      <a:pt x="163" y="1263"/>
                    </a:cubicBezTo>
                    <a:cubicBezTo>
                      <a:pt x="243" y="1300"/>
                      <a:pt x="385" y="1357"/>
                      <a:pt x="506" y="1405"/>
                    </a:cubicBezTo>
                    <a:cubicBezTo>
                      <a:pt x="627" y="1454"/>
                      <a:pt x="728" y="1492"/>
                      <a:pt x="729" y="1492"/>
                    </a:cubicBezTo>
                    <a:cubicBezTo>
                      <a:pt x="744" y="1498"/>
                      <a:pt x="744" y="1498"/>
                      <a:pt x="744" y="1498"/>
                    </a:cubicBezTo>
                    <a:cubicBezTo>
                      <a:pt x="733" y="2083"/>
                      <a:pt x="733" y="2083"/>
                      <a:pt x="733" y="2083"/>
                    </a:cubicBezTo>
                    <a:cubicBezTo>
                      <a:pt x="740" y="2075"/>
                      <a:pt x="748" y="2063"/>
                      <a:pt x="758" y="2049"/>
                    </a:cubicBezTo>
                    <a:cubicBezTo>
                      <a:pt x="758" y="2048"/>
                      <a:pt x="758" y="2048"/>
                      <a:pt x="758" y="2048"/>
                    </a:cubicBezTo>
                    <a:cubicBezTo>
                      <a:pt x="1074" y="1618"/>
                      <a:pt x="1074" y="1618"/>
                      <a:pt x="1074" y="1618"/>
                    </a:cubicBezTo>
                    <a:cubicBezTo>
                      <a:pt x="1737" y="1908"/>
                      <a:pt x="1737" y="1908"/>
                      <a:pt x="1737" y="1908"/>
                    </a:cubicBezTo>
                    <a:cubicBezTo>
                      <a:pt x="1738" y="1908"/>
                      <a:pt x="1738" y="1908"/>
                      <a:pt x="1738" y="1908"/>
                    </a:cubicBezTo>
                    <a:cubicBezTo>
                      <a:pt x="1738" y="1908"/>
                      <a:pt x="1738" y="1908"/>
                      <a:pt x="1740" y="1909"/>
                    </a:cubicBezTo>
                    <a:cubicBezTo>
                      <a:pt x="1741" y="1910"/>
                      <a:pt x="1743" y="1911"/>
                      <a:pt x="1746" y="1912"/>
                    </a:cubicBezTo>
                    <a:cubicBezTo>
                      <a:pt x="1752" y="1915"/>
                      <a:pt x="1760" y="1918"/>
                      <a:pt x="1770" y="1922"/>
                    </a:cubicBezTo>
                    <a:cubicBezTo>
                      <a:pt x="1790" y="1929"/>
                      <a:pt x="1817" y="1936"/>
                      <a:pt x="1842" y="1936"/>
                    </a:cubicBezTo>
                    <a:cubicBezTo>
                      <a:pt x="1864" y="1936"/>
                      <a:pt x="1884" y="1931"/>
                      <a:pt x="1900" y="1918"/>
                    </a:cubicBezTo>
                    <a:cubicBezTo>
                      <a:pt x="1909" y="1911"/>
                      <a:pt x="1918" y="1902"/>
                      <a:pt x="1925" y="1888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01" y="111"/>
                      <a:pt x="2201" y="111"/>
                      <a:pt x="2201" y="111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21" y="109"/>
                      <a:pt x="2222" y="103"/>
                      <a:pt x="2222" y="98"/>
                    </a:cubicBezTo>
                    <a:close/>
                    <a:moveTo>
                      <a:pt x="1935" y="400"/>
                    </a:moveTo>
                    <a:cubicBezTo>
                      <a:pt x="1723" y="1664"/>
                      <a:pt x="1723" y="1664"/>
                      <a:pt x="1723" y="1664"/>
                    </a:cubicBezTo>
                    <a:cubicBezTo>
                      <a:pt x="1717" y="1705"/>
                      <a:pt x="1680" y="1726"/>
                      <a:pt x="1641" y="1710"/>
                    </a:cubicBezTo>
                    <a:cubicBezTo>
                      <a:pt x="1256" y="1552"/>
                      <a:pt x="1256" y="1552"/>
                      <a:pt x="1256" y="1552"/>
                    </a:cubicBezTo>
                    <a:cubicBezTo>
                      <a:pt x="1217" y="1537"/>
                      <a:pt x="1204" y="1495"/>
                      <a:pt x="1225" y="1460"/>
                    </a:cubicBezTo>
                    <a:cubicBezTo>
                      <a:pt x="1737" y="602"/>
                      <a:pt x="1737" y="602"/>
                      <a:pt x="1737" y="602"/>
                    </a:cubicBezTo>
                    <a:cubicBezTo>
                      <a:pt x="1759" y="567"/>
                      <a:pt x="1750" y="560"/>
                      <a:pt x="1719" y="586"/>
                    </a:cubicBezTo>
                    <a:cubicBezTo>
                      <a:pt x="833" y="1307"/>
                      <a:pt x="833" y="1307"/>
                      <a:pt x="833" y="1307"/>
                    </a:cubicBezTo>
                    <a:cubicBezTo>
                      <a:pt x="801" y="1333"/>
                      <a:pt x="743" y="1342"/>
                      <a:pt x="705" y="1327"/>
                    </a:cubicBezTo>
                    <a:cubicBezTo>
                      <a:pt x="486" y="1237"/>
                      <a:pt x="486" y="1237"/>
                      <a:pt x="486" y="1237"/>
                    </a:cubicBezTo>
                    <a:cubicBezTo>
                      <a:pt x="447" y="1222"/>
                      <a:pt x="445" y="1192"/>
                      <a:pt x="481" y="1171"/>
                    </a:cubicBezTo>
                    <a:cubicBezTo>
                      <a:pt x="1882" y="364"/>
                      <a:pt x="1882" y="364"/>
                      <a:pt x="1882" y="364"/>
                    </a:cubicBezTo>
                    <a:cubicBezTo>
                      <a:pt x="1918" y="343"/>
                      <a:pt x="1941" y="359"/>
                      <a:pt x="1935" y="4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103" name="Group 9"/>
              <p:cNvGrpSpPr>
                <a:grpSpLocks/>
              </p:cNvGrpSpPr>
              <p:nvPr/>
            </p:nvGrpSpPr>
            <p:grpSpPr bwMode="auto">
              <a:xfrm>
                <a:off x="0" y="0"/>
                <a:ext cx="1673077" cy="1834694"/>
                <a:chOff x="0" y="0"/>
                <a:chExt cx="4387851" cy="4811712"/>
              </a:xfrm>
            </p:grpSpPr>
            <p:sp>
              <p:nvSpPr>
                <p:cNvPr id="3104" name="Freeform 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339975" cy="4616450"/>
                </a:xfrm>
                <a:custGeom>
                  <a:avLst/>
                  <a:gdLst>
                    <a:gd name="T0" fmla="*/ 2147483647 w 624"/>
                    <a:gd name="T1" fmla="*/ 2147483647 h 1231"/>
                    <a:gd name="T2" fmla="*/ 2147483647 w 624"/>
                    <a:gd name="T3" fmla="*/ 2147483647 h 1231"/>
                    <a:gd name="T4" fmla="*/ 2147483647 w 624"/>
                    <a:gd name="T5" fmla="*/ 2147483647 h 1231"/>
                    <a:gd name="T6" fmla="*/ 2147483647 w 624"/>
                    <a:gd name="T7" fmla="*/ 2147483647 h 1231"/>
                    <a:gd name="T8" fmla="*/ 2147483647 w 624"/>
                    <a:gd name="T9" fmla="*/ 2147483647 h 1231"/>
                    <a:gd name="T10" fmla="*/ 2147483647 w 624"/>
                    <a:gd name="T11" fmla="*/ 2147483647 h 1231"/>
                    <a:gd name="T12" fmla="*/ 2147483647 w 624"/>
                    <a:gd name="T13" fmla="*/ 2147483647 h 1231"/>
                    <a:gd name="T14" fmla="*/ 2147483647 w 624"/>
                    <a:gd name="T15" fmla="*/ 2147483647 h 1231"/>
                    <a:gd name="T16" fmla="*/ 2147483647 w 624"/>
                    <a:gd name="T17" fmla="*/ 2147483647 h 1231"/>
                    <a:gd name="T18" fmla="*/ 2147483647 w 624"/>
                    <a:gd name="T19" fmla="*/ 0 h 1231"/>
                    <a:gd name="T20" fmla="*/ 2147483647 w 624"/>
                    <a:gd name="T21" fmla="*/ 2147483647 h 1231"/>
                    <a:gd name="T22" fmla="*/ 0 w 624"/>
                    <a:gd name="T23" fmla="*/ 2147483647 h 1231"/>
                    <a:gd name="T24" fmla="*/ 2147483647 w 624"/>
                    <a:gd name="T25" fmla="*/ 2147483647 h 1231"/>
                    <a:gd name="T26" fmla="*/ 2147483647 w 624"/>
                    <a:gd name="T27" fmla="*/ 2147483647 h 1231"/>
                    <a:gd name="T28" fmla="*/ 2147483647 w 624"/>
                    <a:gd name="T29" fmla="*/ 2147483647 h 123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24"/>
                    <a:gd name="T46" fmla="*/ 0 h 1231"/>
                    <a:gd name="T47" fmla="*/ 624 w 624"/>
                    <a:gd name="T48" fmla="*/ 1231 h 123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24" h="1231">
                      <a:moveTo>
                        <a:pt x="528" y="1145"/>
                      </a:moveTo>
                      <a:cubicBezTo>
                        <a:pt x="600" y="1064"/>
                        <a:pt x="600" y="1064"/>
                        <a:pt x="600" y="1064"/>
                      </a:cubicBezTo>
                      <a:cubicBezTo>
                        <a:pt x="595" y="1064"/>
                        <a:pt x="590" y="1064"/>
                        <a:pt x="585" y="1064"/>
                      </a:cubicBezTo>
                      <a:cubicBezTo>
                        <a:pt x="354" y="1064"/>
                        <a:pt x="166" y="877"/>
                        <a:pt x="166" y="646"/>
                      </a:cubicBezTo>
                      <a:cubicBezTo>
                        <a:pt x="166" y="473"/>
                        <a:pt x="271" y="324"/>
                        <a:pt x="421" y="261"/>
                      </a:cubicBezTo>
                      <a:cubicBezTo>
                        <a:pt x="421" y="328"/>
                        <a:pt x="421" y="328"/>
                        <a:pt x="421" y="328"/>
                      </a:cubicBezTo>
                      <a:cubicBezTo>
                        <a:pt x="503" y="235"/>
                        <a:pt x="503" y="235"/>
                        <a:pt x="503" y="235"/>
                      </a:cubicBezTo>
                      <a:cubicBezTo>
                        <a:pt x="584" y="144"/>
                        <a:pt x="584" y="144"/>
                        <a:pt x="584" y="144"/>
                      </a:cubicBezTo>
                      <a:cubicBezTo>
                        <a:pt x="497" y="67"/>
                        <a:pt x="497" y="67"/>
                        <a:pt x="497" y="67"/>
                      </a:cubicBezTo>
                      <a:cubicBezTo>
                        <a:pt x="421" y="0"/>
                        <a:pt x="421" y="0"/>
                        <a:pt x="421" y="0"/>
                      </a:cubicBezTo>
                      <a:cubicBezTo>
                        <a:pt x="421" y="84"/>
                        <a:pt x="421" y="84"/>
                        <a:pt x="421" y="84"/>
                      </a:cubicBezTo>
                      <a:cubicBezTo>
                        <a:pt x="177" y="155"/>
                        <a:pt x="0" y="380"/>
                        <a:pt x="0" y="646"/>
                      </a:cubicBezTo>
                      <a:cubicBezTo>
                        <a:pt x="0" y="969"/>
                        <a:pt x="262" y="1231"/>
                        <a:pt x="585" y="1231"/>
                      </a:cubicBezTo>
                      <a:cubicBezTo>
                        <a:pt x="598" y="1231"/>
                        <a:pt x="611" y="1230"/>
                        <a:pt x="624" y="1230"/>
                      </a:cubicBezTo>
                      <a:lnTo>
                        <a:pt x="528" y="1145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170" tIns="46990" rIns="90170" bIns="46990"/>
                <a:lstStyle/>
                <a:p>
                  <a:endParaRPr lang="zh-CN" altLang="en-US"/>
                </a:p>
              </p:txBody>
            </p:sp>
            <p:sp>
              <p:nvSpPr>
                <p:cNvPr id="3105" name="Freeform 7"/>
                <p:cNvSpPr>
                  <a:spLocks noChangeArrowheads="1"/>
                </p:cNvSpPr>
                <p:nvPr/>
              </p:nvSpPr>
              <p:spPr bwMode="auto">
                <a:xfrm>
                  <a:off x="2084388" y="225425"/>
                  <a:ext cx="2303463" cy="4586287"/>
                </a:xfrm>
                <a:custGeom>
                  <a:avLst/>
                  <a:gdLst>
                    <a:gd name="T0" fmla="*/ 2147483647 w 614"/>
                    <a:gd name="T1" fmla="*/ 0 h 1223"/>
                    <a:gd name="T2" fmla="*/ 0 w 614"/>
                    <a:gd name="T3" fmla="*/ 2147483647 h 1223"/>
                    <a:gd name="T4" fmla="*/ 2147483647 w 614"/>
                    <a:gd name="T5" fmla="*/ 2147483647 h 1223"/>
                    <a:gd name="T6" fmla="*/ 2147483647 w 614"/>
                    <a:gd name="T7" fmla="*/ 2147483647 h 1223"/>
                    <a:gd name="T8" fmla="*/ 2147483647 w 614"/>
                    <a:gd name="T9" fmla="*/ 2147483647 h 1223"/>
                    <a:gd name="T10" fmla="*/ 2147483647 w 614"/>
                    <a:gd name="T11" fmla="*/ 2147483647 h 1223"/>
                    <a:gd name="T12" fmla="*/ 2147483647 w 614"/>
                    <a:gd name="T13" fmla="*/ 2147483647 h 1223"/>
                    <a:gd name="T14" fmla="*/ 2147483647 w 614"/>
                    <a:gd name="T15" fmla="*/ 2147483647 h 1223"/>
                    <a:gd name="T16" fmla="*/ 2147483647 w 614"/>
                    <a:gd name="T17" fmla="*/ 2147483647 h 1223"/>
                    <a:gd name="T18" fmla="*/ 2147483647 w 614"/>
                    <a:gd name="T19" fmla="*/ 2147483647 h 1223"/>
                    <a:gd name="T20" fmla="*/ 2147483647 w 614"/>
                    <a:gd name="T21" fmla="*/ 2147483647 h 1223"/>
                    <a:gd name="T22" fmla="*/ 2147483647 w 614"/>
                    <a:gd name="T23" fmla="*/ 2147483647 h 1223"/>
                    <a:gd name="T24" fmla="*/ 2147483647 w 614"/>
                    <a:gd name="T25" fmla="*/ 2147483647 h 1223"/>
                    <a:gd name="T26" fmla="*/ 2147483647 w 614"/>
                    <a:gd name="T27" fmla="*/ 2147483647 h 1223"/>
                    <a:gd name="T28" fmla="*/ 2147483647 w 614"/>
                    <a:gd name="T29" fmla="*/ 0 h 1223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14"/>
                    <a:gd name="T46" fmla="*/ 0 h 1223"/>
                    <a:gd name="T47" fmla="*/ 614 w 614"/>
                    <a:gd name="T48" fmla="*/ 1223 h 1223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14" h="1223">
                      <a:moveTo>
                        <a:pt x="29" y="0"/>
                      </a:moveTo>
                      <a:cubicBezTo>
                        <a:pt x="19" y="0"/>
                        <a:pt x="9" y="1"/>
                        <a:pt x="0" y="1"/>
                      </a:cubicBezTo>
                      <a:cubicBezTo>
                        <a:pt x="87" y="78"/>
                        <a:pt x="87" y="78"/>
                        <a:pt x="87" y="78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15" y="167"/>
                        <a:pt x="22" y="167"/>
                        <a:pt x="29" y="167"/>
                      </a:cubicBezTo>
                      <a:cubicBezTo>
                        <a:pt x="260" y="167"/>
                        <a:pt x="448" y="354"/>
                        <a:pt x="448" y="586"/>
                      </a:cubicBezTo>
                      <a:cubicBezTo>
                        <a:pt x="448" y="758"/>
                        <a:pt x="343" y="906"/>
                        <a:pt x="194" y="970"/>
                      </a:cubicBezTo>
                      <a:cubicBezTo>
                        <a:pt x="194" y="896"/>
                        <a:pt x="194" y="896"/>
                        <a:pt x="194" y="896"/>
                      </a:cubicBezTo>
                      <a:cubicBezTo>
                        <a:pt x="103" y="998"/>
                        <a:pt x="103" y="998"/>
                        <a:pt x="103" y="998"/>
                      </a:cubicBezTo>
                      <a:cubicBezTo>
                        <a:pt x="31" y="1079"/>
                        <a:pt x="31" y="1079"/>
                        <a:pt x="31" y="1079"/>
                      </a:cubicBezTo>
                      <a:cubicBezTo>
                        <a:pt x="126" y="1163"/>
                        <a:pt x="126" y="1163"/>
                        <a:pt x="126" y="1163"/>
                      </a:cubicBezTo>
                      <a:cubicBezTo>
                        <a:pt x="194" y="1223"/>
                        <a:pt x="194" y="1223"/>
                        <a:pt x="194" y="1223"/>
                      </a:cubicBezTo>
                      <a:cubicBezTo>
                        <a:pt x="194" y="1147"/>
                        <a:pt x="194" y="1147"/>
                        <a:pt x="194" y="1147"/>
                      </a:cubicBezTo>
                      <a:cubicBezTo>
                        <a:pt x="437" y="1076"/>
                        <a:pt x="614" y="851"/>
                        <a:pt x="614" y="586"/>
                      </a:cubicBezTo>
                      <a:cubicBezTo>
                        <a:pt x="614" y="262"/>
                        <a:pt x="352" y="0"/>
                        <a:pt x="29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170" tIns="46990" rIns="90170" bIns="46990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100" name="矩形 81"/>
            <p:cNvSpPr>
              <a:spLocks noChangeArrowheads="1"/>
            </p:cNvSpPr>
            <p:nvPr/>
          </p:nvSpPr>
          <p:spPr bwMode="auto">
            <a:xfrm>
              <a:off x="387195" y="773142"/>
              <a:ext cx="1374226" cy="708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  <a:defRPr/>
              </a:pPr>
              <a:r>
                <a:rPr lang="zh-CN" altLang="en-US" sz="4000" b="1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目 录</a:t>
              </a:r>
            </a:p>
          </p:txBody>
        </p:sp>
      </p:grpSp>
      <p:grpSp>
        <p:nvGrpSpPr>
          <p:cNvPr id="5137" name="组合 92"/>
          <p:cNvGrpSpPr>
            <a:grpSpLocks/>
          </p:cNvGrpSpPr>
          <p:nvPr/>
        </p:nvGrpSpPr>
        <p:grpSpPr bwMode="auto">
          <a:xfrm>
            <a:off x="3960813" y="649288"/>
            <a:ext cx="1204912" cy="1189037"/>
            <a:chOff x="0" y="0"/>
            <a:chExt cx="1204577" cy="1189639"/>
          </a:xfrm>
        </p:grpSpPr>
        <p:sp>
          <p:nvSpPr>
            <p:cNvPr id="3097" name="Oval 208"/>
            <p:cNvSpPr>
              <a:spLocks/>
            </p:cNvSpPr>
            <p:nvPr/>
          </p:nvSpPr>
          <p:spPr bwMode="auto">
            <a:xfrm rot="10800000">
              <a:off x="0" y="0"/>
              <a:ext cx="1204577" cy="1189639"/>
            </a:xfrm>
            <a:prstGeom prst="ellipse">
              <a:avLst/>
            </a:prstGeom>
            <a:solidFill>
              <a:srgbClr val="FFFFFF"/>
            </a:solidFill>
            <a:ln w="22225" cap="rnd">
              <a:solidFill>
                <a:schemeClr val="accent6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pic>
          <p:nvPicPr>
            <p:cNvPr id="3098" name="Picture 6" descr="C:\Users\Administrator\Desktop\图片1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244" y="216024"/>
              <a:ext cx="792088" cy="792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140" name="组合 93"/>
          <p:cNvGrpSpPr>
            <a:grpSpLocks/>
          </p:cNvGrpSpPr>
          <p:nvPr/>
        </p:nvGrpSpPr>
        <p:grpSpPr bwMode="auto">
          <a:xfrm>
            <a:off x="6105525" y="815975"/>
            <a:ext cx="1204913" cy="1189038"/>
            <a:chOff x="0" y="0"/>
            <a:chExt cx="1204578" cy="1189639"/>
          </a:xfrm>
        </p:grpSpPr>
        <p:sp>
          <p:nvSpPr>
            <p:cNvPr id="3095" name="Oval 206"/>
            <p:cNvSpPr>
              <a:spLocks/>
            </p:cNvSpPr>
            <p:nvPr/>
          </p:nvSpPr>
          <p:spPr bwMode="auto">
            <a:xfrm rot="10800000">
              <a:off x="0" y="0"/>
              <a:ext cx="1204578" cy="1189639"/>
            </a:xfrm>
            <a:prstGeom prst="ellipse">
              <a:avLst/>
            </a:prstGeom>
            <a:solidFill>
              <a:srgbClr val="FFFFFF"/>
            </a:solidFill>
            <a:ln w="22225" cap="rnd">
              <a:solidFill>
                <a:schemeClr val="accent6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pic>
          <p:nvPicPr>
            <p:cNvPr id="3096" name="Picture 3" descr="C:\Users\Administrator\Desktop\2.jpg"/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666" y="196197"/>
              <a:ext cx="797244" cy="797244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143" name="组合 94"/>
          <p:cNvGrpSpPr>
            <a:grpSpLocks/>
          </p:cNvGrpSpPr>
          <p:nvPr/>
        </p:nvGrpSpPr>
        <p:grpSpPr bwMode="auto">
          <a:xfrm>
            <a:off x="6894513" y="2503488"/>
            <a:ext cx="1204912" cy="1189037"/>
            <a:chOff x="0" y="0"/>
            <a:chExt cx="1204577" cy="1189639"/>
          </a:xfrm>
        </p:grpSpPr>
        <p:sp>
          <p:nvSpPr>
            <p:cNvPr id="3093" name="Oval 71"/>
            <p:cNvSpPr>
              <a:spLocks/>
            </p:cNvSpPr>
            <p:nvPr/>
          </p:nvSpPr>
          <p:spPr bwMode="auto">
            <a:xfrm rot="10800000">
              <a:off x="0" y="0"/>
              <a:ext cx="1204577" cy="1189639"/>
            </a:xfrm>
            <a:prstGeom prst="ellipse">
              <a:avLst/>
            </a:prstGeom>
            <a:solidFill>
              <a:srgbClr val="FFFFFF"/>
            </a:solidFill>
            <a:ln w="22225" cap="rnd">
              <a:solidFill>
                <a:schemeClr val="accent6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pic>
          <p:nvPicPr>
            <p:cNvPr id="3094" name="Picture 2" descr="C:\Users\Administrator\Desktop\3.jpg"/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245" y="198776"/>
              <a:ext cx="792088" cy="792088"/>
            </a:xfrm>
            <a:prstGeom prst="rect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85" name="Oval 69"/>
          <p:cNvSpPr>
            <a:spLocks/>
          </p:cNvSpPr>
          <p:nvPr/>
        </p:nvSpPr>
        <p:spPr bwMode="auto">
          <a:xfrm rot="10800000">
            <a:off x="6105525" y="4357688"/>
            <a:ext cx="1203325" cy="1189037"/>
          </a:xfrm>
          <a:prstGeom prst="ellipse">
            <a:avLst/>
          </a:prstGeom>
          <a:solidFill>
            <a:srgbClr val="FFFFFF"/>
          </a:solidFill>
          <a:ln w="22225" cap="rnd">
            <a:solidFill>
              <a:schemeClr val="accent6"/>
            </a:solidFill>
            <a:prstDash val="sysDot"/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3086" name="Picture 4" descr="C:\Users\Administrator\Desktop\4.jpg"/>
          <p:cNvPicPr>
            <a:picLocks noChangeAspect="1" noChangeArrowheads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1900" y="4555629"/>
            <a:ext cx="792163" cy="792163"/>
          </a:xfrm>
          <a:prstGeom prst="rect">
            <a:avLst/>
          </a:prstGeom>
          <a:solidFill>
            <a:srgbClr val="00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48" name="组合 298"/>
          <p:cNvGrpSpPr>
            <a:grpSpLocks/>
          </p:cNvGrpSpPr>
          <p:nvPr/>
        </p:nvGrpSpPr>
        <p:grpSpPr bwMode="auto">
          <a:xfrm>
            <a:off x="3960813" y="4637088"/>
            <a:ext cx="1204912" cy="1189037"/>
            <a:chOff x="0" y="0"/>
            <a:chExt cx="1204577" cy="1189641"/>
          </a:xfrm>
        </p:grpSpPr>
        <p:sp>
          <p:nvSpPr>
            <p:cNvPr id="3091" name="Oval 68"/>
            <p:cNvSpPr>
              <a:spLocks/>
            </p:cNvSpPr>
            <p:nvPr/>
          </p:nvSpPr>
          <p:spPr bwMode="auto">
            <a:xfrm rot="10800000">
              <a:off x="0" y="0"/>
              <a:ext cx="1204577" cy="1189641"/>
            </a:xfrm>
            <a:prstGeom prst="ellipse">
              <a:avLst/>
            </a:prstGeom>
            <a:solidFill>
              <a:srgbClr val="FFFFFF"/>
            </a:solidFill>
            <a:ln w="22225" cap="rnd">
              <a:solidFill>
                <a:schemeClr val="accent6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pic>
          <p:nvPicPr>
            <p:cNvPr id="3092" name="Picture 5" descr="C:\Users\Administrator\Desktop\5.jpg"/>
            <p:cNvPicPr>
              <a:picLocks noChangeAspect="1" noChangeArrowheads="1"/>
            </p:cNvPicPr>
            <p:nvPr/>
          </p:nvPicPr>
          <p:blipFill>
            <a:blip r:embed="rId7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244" y="201592"/>
              <a:ext cx="792088" cy="786457"/>
            </a:xfrm>
            <a:prstGeom prst="rect">
              <a:avLst/>
            </a:prstGeom>
            <a:solidFill>
              <a:srgbClr val="009999"/>
            </a:solidFill>
            <a:ln w="22225">
              <a:solidFill>
                <a:schemeClr val="tx1"/>
              </a:solidFill>
              <a:miter lim="800000"/>
              <a:headEnd/>
              <a:tailEnd/>
            </a:ln>
          </p:spPr>
        </p:pic>
      </p:grpSp>
      <p:pic>
        <p:nvPicPr>
          <p:cNvPr id="515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11578">
            <a:off x="-238125" y="1995488"/>
            <a:ext cx="5251450" cy="427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52" name="Rectangle 7"/>
          <p:cNvSpPr>
            <a:spLocks noChangeArrowheads="1"/>
          </p:cNvSpPr>
          <p:nvPr/>
        </p:nvSpPr>
        <p:spPr bwMode="auto">
          <a:xfrm>
            <a:off x="1584325" y="723900"/>
            <a:ext cx="219710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年度工作概述</a:t>
            </a:r>
            <a:endParaRPr lang="en-US" altLang="zh-CN" sz="1600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r"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9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9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53" name="Rectangle 7"/>
          <p:cNvSpPr>
            <a:spLocks noChangeArrowheads="1"/>
          </p:cNvSpPr>
          <p:nvPr/>
        </p:nvSpPr>
        <p:spPr bwMode="auto">
          <a:xfrm>
            <a:off x="1512888" y="4713288"/>
            <a:ext cx="22431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明年工作计划</a:t>
            </a:r>
            <a:endParaRPr lang="en-US" altLang="zh-CN" sz="1600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r"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9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9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25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8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utoUpdateAnimBg="0"/>
      <p:bldP spid="5123" grpId="0" bldLvl="0" autoUpdateAnimBg="0"/>
      <p:bldP spid="5124" grpId="0" bldLvl="0" autoUpdateAnimBg="0"/>
      <p:bldP spid="5125" grpId="0" animBg="1"/>
      <p:bldP spid="5126" grpId="0" animBg="1"/>
      <p:bldP spid="5127" grpId="0" animBg="1"/>
      <p:bldP spid="5128" grpId="0" animBg="1"/>
      <p:bldP spid="5152" grpId="0" bldLvl="0" autoUpdateAnimBg="0"/>
      <p:bldP spid="5153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53"/>
          <p:cNvSpPr>
            <a:spLocks noChangeArrowheads="1"/>
          </p:cNvSpPr>
          <p:nvPr/>
        </p:nvSpPr>
        <p:spPr bwMode="auto">
          <a:xfrm>
            <a:off x="0" y="3954463"/>
            <a:ext cx="11522075" cy="2528887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8675" name="Group 15"/>
          <p:cNvGrpSpPr>
            <a:grpSpLocks/>
          </p:cNvGrpSpPr>
          <p:nvPr/>
        </p:nvGrpSpPr>
        <p:grpSpPr bwMode="auto">
          <a:xfrm>
            <a:off x="1882775" y="2320925"/>
            <a:ext cx="2017713" cy="1265238"/>
            <a:chOff x="0" y="0"/>
            <a:chExt cx="2656" cy="1688"/>
          </a:xfrm>
        </p:grpSpPr>
        <p:sp>
          <p:nvSpPr>
            <p:cNvPr id="26663" name="Rectangle 16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en-US" altLang="zh-CN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6664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2656" cy="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20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78" name="Group 18"/>
          <p:cNvGrpSpPr>
            <a:grpSpLocks/>
          </p:cNvGrpSpPr>
          <p:nvPr/>
        </p:nvGrpSpPr>
        <p:grpSpPr bwMode="auto">
          <a:xfrm>
            <a:off x="5340350" y="2320925"/>
            <a:ext cx="2016125" cy="1265238"/>
            <a:chOff x="0" y="0"/>
            <a:chExt cx="2656" cy="1688"/>
          </a:xfrm>
        </p:grpSpPr>
        <p:sp>
          <p:nvSpPr>
            <p:cNvPr id="26661" name="Rectangle 19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en-US" altLang="zh-CN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6662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656" cy="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20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81" name="Group 21"/>
          <p:cNvGrpSpPr>
            <a:grpSpLocks/>
          </p:cNvGrpSpPr>
          <p:nvPr/>
        </p:nvGrpSpPr>
        <p:grpSpPr bwMode="auto">
          <a:xfrm>
            <a:off x="8455025" y="2320925"/>
            <a:ext cx="2017713" cy="1265238"/>
            <a:chOff x="0" y="0"/>
            <a:chExt cx="2656" cy="1688"/>
          </a:xfrm>
        </p:grpSpPr>
        <p:sp>
          <p:nvSpPr>
            <p:cNvPr id="26659" name="Rectangle 22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en-US" altLang="zh-CN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6660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656" cy="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20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84" name="Group 24"/>
          <p:cNvGrpSpPr>
            <a:grpSpLocks/>
          </p:cNvGrpSpPr>
          <p:nvPr/>
        </p:nvGrpSpPr>
        <p:grpSpPr bwMode="auto">
          <a:xfrm>
            <a:off x="1882775" y="4278313"/>
            <a:ext cx="2017713" cy="1265237"/>
            <a:chOff x="0" y="0"/>
            <a:chExt cx="2656" cy="1688"/>
          </a:xfrm>
        </p:grpSpPr>
        <p:sp>
          <p:nvSpPr>
            <p:cNvPr id="23585" name="Rectangle 25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3586" name="Rectangle 26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87" name="Group 27"/>
          <p:cNvGrpSpPr>
            <a:grpSpLocks/>
          </p:cNvGrpSpPr>
          <p:nvPr/>
        </p:nvGrpSpPr>
        <p:grpSpPr bwMode="auto">
          <a:xfrm>
            <a:off x="5340350" y="4278313"/>
            <a:ext cx="2016125" cy="1265237"/>
            <a:chOff x="0" y="0"/>
            <a:chExt cx="2656" cy="1688"/>
          </a:xfrm>
        </p:grpSpPr>
        <p:sp>
          <p:nvSpPr>
            <p:cNvPr id="23583" name="Rectangle 28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3584" name="Rectangle 29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90" name="Group 30"/>
          <p:cNvGrpSpPr>
            <a:grpSpLocks/>
          </p:cNvGrpSpPr>
          <p:nvPr/>
        </p:nvGrpSpPr>
        <p:grpSpPr bwMode="auto">
          <a:xfrm>
            <a:off x="8455025" y="4278313"/>
            <a:ext cx="2017713" cy="1265237"/>
            <a:chOff x="0" y="0"/>
            <a:chExt cx="2656" cy="1688"/>
          </a:xfrm>
        </p:grpSpPr>
        <p:sp>
          <p:nvSpPr>
            <p:cNvPr id="23581" name="Rectangle 31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3582" name="Rectangle 32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93" name="Group 33"/>
          <p:cNvGrpSpPr>
            <a:grpSpLocks/>
          </p:cNvGrpSpPr>
          <p:nvPr/>
        </p:nvGrpSpPr>
        <p:grpSpPr bwMode="auto">
          <a:xfrm>
            <a:off x="1163638" y="2284413"/>
            <a:ext cx="479425" cy="476250"/>
            <a:chOff x="0" y="0"/>
            <a:chExt cx="763" cy="768"/>
          </a:xfrm>
        </p:grpSpPr>
        <p:sp>
          <p:nvSpPr>
            <p:cNvPr id="23579" name="Oval 34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580" name="Rectangle 35"/>
            <p:cNvSpPr>
              <a:spLocks noChangeArrowheads="1"/>
            </p:cNvSpPr>
            <p:nvPr/>
          </p:nvSpPr>
          <p:spPr bwMode="auto">
            <a:xfrm>
              <a:off x="105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1</a:t>
              </a:r>
              <a:endParaRPr lang="zh-CN" altLang="en-US"/>
            </a:p>
          </p:txBody>
        </p:sp>
      </p:grpSp>
      <p:grpSp>
        <p:nvGrpSpPr>
          <p:cNvPr id="28696" name="Group 36"/>
          <p:cNvGrpSpPr>
            <a:grpSpLocks/>
          </p:cNvGrpSpPr>
          <p:nvPr/>
        </p:nvGrpSpPr>
        <p:grpSpPr bwMode="auto">
          <a:xfrm>
            <a:off x="4621213" y="2284413"/>
            <a:ext cx="479425" cy="476250"/>
            <a:chOff x="0" y="0"/>
            <a:chExt cx="763" cy="768"/>
          </a:xfrm>
        </p:grpSpPr>
        <p:sp>
          <p:nvSpPr>
            <p:cNvPr id="23577" name="Oval 37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578" name="Rectangle 38"/>
            <p:cNvSpPr>
              <a:spLocks noChangeArrowheads="1"/>
            </p:cNvSpPr>
            <p:nvPr/>
          </p:nvSpPr>
          <p:spPr bwMode="auto">
            <a:xfrm>
              <a:off x="121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2</a:t>
              </a:r>
              <a:endParaRPr lang="zh-CN" altLang="en-US"/>
            </a:p>
          </p:txBody>
        </p:sp>
      </p:grpSp>
      <p:grpSp>
        <p:nvGrpSpPr>
          <p:cNvPr id="28699" name="Group 39"/>
          <p:cNvGrpSpPr>
            <a:grpSpLocks/>
          </p:cNvGrpSpPr>
          <p:nvPr/>
        </p:nvGrpSpPr>
        <p:grpSpPr bwMode="auto">
          <a:xfrm>
            <a:off x="7735888" y="2284413"/>
            <a:ext cx="479425" cy="476250"/>
            <a:chOff x="0" y="0"/>
            <a:chExt cx="763" cy="768"/>
          </a:xfrm>
        </p:grpSpPr>
        <p:sp>
          <p:nvSpPr>
            <p:cNvPr id="23575" name="Oval 40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576" name="Rectangle 41"/>
            <p:cNvSpPr>
              <a:spLocks noChangeArrowheads="1"/>
            </p:cNvSpPr>
            <p:nvPr/>
          </p:nvSpPr>
          <p:spPr bwMode="auto">
            <a:xfrm>
              <a:off x="113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3</a:t>
              </a:r>
              <a:endParaRPr lang="zh-CN" altLang="en-US"/>
            </a:p>
          </p:txBody>
        </p:sp>
      </p:grpSp>
      <p:grpSp>
        <p:nvGrpSpPr>
          <p:cNvPr id="28702" name="Group 42"/>
          <p:cNvGrpSpPr>
            <a:grpSpLocks/>
          </p:cNvGrpSpPr>
          <p:nvPr/>
        </p:nvGrpSpPr>
        <p:grpSpPr bwMode="auto">
          <a:xfrm>
            <a:off x="1163638" y="4292600"/>
            <a:ext cx="479425" cy="476250"/>
            <a:chOff x="0" y="0"/>
            <a:chExt cx="763" cy="768"/>
          </a:xfrm>
        </p:grpSpPr>
        <p:sp>
          <p:nvSpPr>
            <p:cNvPr id="23573" name="Oval 43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574" name="Rectangle 44"/>
            <p:cNvSpPr>
              <a:spLocks noChangeArrowheads="1"/>
            </p:cNvSpPr>
            <p:nvPr/>
          </p:nvSpPr>
          <p:spPr bwMode="auto">
            <a:xfrm>
              <a:off x="105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4</a:t>
              </a:r>
              <a:endParaRPr lang="zh-CN" altLang="en-US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28705" name="Group 45"/>
          <p:cNvGrpSpPr>
            <a:grpSpLocks/>
          </p:cNvGrpSpPr>
          <p:nvPr/>
        </p:nvGrpSpPr>
        <p:grpSpPr bwMode="auto">
          <a:xfrm>
            <a:off x="4621213" y="4292600"/>
            <a:ext cx="479425" cy="476250"/>
            <a:chOff x="0" y="0"/>
            <a:chExt cx="763" cy="768"/>
          </a:xfrm>
        </p:grpSpPr>
        <p:sp>
          <p:nvSpPr>
            <p:cNvPr id="23571" name="Oval 46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572" name="Rectangle 47"/>
            <p:cNvSpPr>
              <a:spLocks noChangeArrowheads="1"/>
            </p:cNvSpPr>
            <p:nvPr/>
          </p:nvSpPr>
          <p:spPr bwMode="auto">
            <a:xfrm>
              <a:off x="121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5</a:t>
              </a:r>
              <a:endParaRPr lang="zh-CN" altLang="en-US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28708" name="Group 48"/>
          <p:cNvGrpSpPr>
            <a:grpSpLocks/>
          </p:cNvGrpSpPr>
          <p:nvPr/>
        </p:nvGrpSpPr>
        <p:grpSpPr bwMode="auto">
          <a:xfrm>
            <a:off x="7735888" y="4292600"/>
            <a:ext cx="479425" cy="476250"/>
            <a:chOff x="0" y="0"/>
            <a:chExt cx="763" cy="768"/>
          </a:xfrm>
        </p:grpSpPr>
        <p:sp>
          <p:nvSpPr>
            <p:cNvPr id="23569" name="Oval 49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570" name="Rectangle 50"/>
            <p:cNvSpPr>
              <a:spLocks noChangeArrowheads="1"/>
            </p:cNvSpPr>
            <p:nvPr/>
          </p:nvSpPr>
          <p:spPr bwMode="auto">
            <a:xfrm>
              <a:off x="113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6</a:t>
              </a:r>
              <a:endParaRPr lang="zh-CN" altLang="en-US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2871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</a:p>
        </p:txBody>
      </p:sp>
      <p:sp>
        <p:nvSpPr>
          <p:cNvPr id="2871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500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5" dur="500"/>
                                        <p:tgtEl>
                                          <p:spTgt spid="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 animBg="1" autoUpdateAnimBg="0"/>
      <p:bldP spid="28711" grpId="0" bldLvl="0" autoUpdateAnimBg="0"/>
      <p:bldP spid="28712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36"/>
          <p:cNvSpPr>
            <a:spLocks noChangeArrowheads="1"/>
          </p:cNvSpPr>
          <p:nvPr/>
        </p:nvSpPr>
        <p:spPr bwMode="auto">
          <a:xfrm>
            <a:off x="0" y="1588"/>
            <a:ext cx="11522075" cy="6480175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29699" name="Elbow Connector 91"/>
          <p:cNvCxnSpPr>
            <a:cxnSpLocks noChangeShapeType="1"/>
          </p:cNvCxnSpPr>
          <p:nvPr/>
        </p:nvCxnSpPr>
        <p:spPr bwMode="auto">
          <a:xfrm rot="5400000" flipH="1" flipV="1">
            <a:off x="2830512" y="3389313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0" name="Elbow Connector 92"/>
          <p:cNvCxnSpPr>
            <a:cxnSpLocks noChangeShapeType="1"/>
          </p:cNvCxnSpPr>
          <p:nvPr/>
        </p:nvCxnSpPr>
        <p:spPr bwMode="auto">
          <a:xfrm rot="16200000" flipH="1">
            <a:off x="4803775" y="4171951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1" name="Elbow Connector 93"/>
          <p:cNvCxnSpPr>
            <a:cxnSpLocks noChangeShapeType="1"/>
          </p:cNvCxnSpPr>
          <p:nvPr/>
        </p:nvCxnSpPr>
        <p:spPr bwMode="auto">
          <a:xfrm rot="5400000" flipH="1" flipV="1">
            <a:off x="6784181" y="3390107"/>
            <a:ext cx="15875" cy="1979612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2" name="Elbow Connector 94"/>
          <p:cNvCxnSpPr>
            <a:cxnSpLocks noChangeShapeType="1"/>
          </p:cNvCxnSpPr>
          <p:nvPr/>
        </p:nvCxnSpPr>
        <p:spPr bwMode="auto">
          <a:xfrm rot="16200000" flipH="1">
            <a:off x="4801394" y="1956594"/>
            <a:ext cx="20638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3" name="Elbow Connector 95"/>
          <p:cNvCxnSpPr>
            <a:cxnSpLocks noChangeShapeType="1"/>
          </p:cNvCxnSpPr>
          <p:nvPr/>
        </p:nvCxnSpPr>
        <p:spPr bwMode="auto">
          <a:xfrm rot="5400000" flipH="1" flipV="1">
            <a:off x="6783387" y="1165226"/>
            <a:ext cx="17463" cy="1979612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4" name="Elbow Connector 96"/>
          <p:cNvCxnSpPr>
            <a:cxnSpLocks noChangeShapeType="1"/>
          </p:cNvCxnSpPr>
          <p:nvPr/>
        </p:nvCxnSpPr>
        <p:spPr bwMode="auto">
          <a:xfrm rot="16200000" flipH="1">
            <a:off x="8762206" y="1956594"/>
            <a:ext cx="20638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5" name="Elbow Connector 97"/>
          <p:cNvCxnSpPr>
            <a:cxnSpLocks noChangeShapeType="1"/>
            <a:stCxn id="24619" idx="6"/>
            <a:endCxn id="24613" idx="2"/>
          </p:cNvCxnSpPr>
          <p:nvPr/>
        </p:nvCxnSpPr>
        <p:spPr bwMode="auto">
          <a:xfrm flipH="1">
            <a:off x="1447800" y="2546350"/>
            <a:ext cx="8705850" cy="2232025"/>
          </a:xfrm>
          <a:prstGeom prst="bentConnector5">
            <a:avLst>
              <a:gd name="adj1" fmla="val -3273"/>
              <a:gd name="adj2" fmla="val 50000"/>
              <a:gd name="adj3" fmla="val 103273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6" name="Elbow Connector 98"/>
          <p:cNvCxnSpPr>
            <a:cxnSpLocks noChangeShapeType="1"/>
          </p:cNvCxnSpPr>
          <p:nvPr/>
        </p:nvCxnSpPr>
        <p:spPr bwMode="auto">
          <a:xfrm rot="5400000" flipH="1" flipV="1">
            <a:off x="2822575" y="1165225"/>
            <a:ext cx="17463" cy="1979613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7" name="Elbow Connector 99"/>
          <p:cNvCxnSpPr>
            <a:cxnSpLocks noChangeShapeType="1"/>
          </p:cNvCxnSpPr>
          <p:nvPr/>
        </p:nvCxnSpPr>
        <p:spPr bwMode="auto">
          <a:xfrm rot="16200000" flipH="1">
            <a:off x="8761412" y="4171951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9708" name="Group 4"/>
          <p:cNvGrpSpPr>
            <a:grpSpLocks/>
          </p:cNvGrpSpPr>
          <p:nvPr/>
        </p:nvGrpSpPr>
        <p:grpSpPr bwMode="auto">
          <a:xfrm>
            <a:off x="2185988" y="2012950"/>
            <a:ext cx="1243012" cy="944563"/>
            <a:chOff x="0" y="0"/>
            <a:chExt cx="973923" cy="749504"/>
          </a:xfrm>
        </p:grpSpPr>
        <p:sp>
          <p:nvSpPr>
            <p:cNvPr id="24643" name="Rectangle 109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4644" name="TextBox 79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29711" name="TextBox 80"/>
          <p:cNvSpPr>
            <a:spLocks noChangeArrowheads="1"/>
          </p:cNvSpPr>
          <p:nvPr/>
        </p:nvSpPr>
        <p:spPr bwMode="auto">
          <a:xfrm rot="-5400000">
            <a:off x="850901" y="2336800"/>
            <a:ext cx="660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3718" tIns="61859" rIns="123718" bIns="6185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开始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712" name="TextBox 81"/>
          <p:cNvSpPr>
            <a:spLocks noChangeArrowheads="1"/>
          </p:cNvSpPr>
          <p:nvPr/>
        </p:nvSpPr>
        <p:spPr bwMode="auto">
          <a:xfrm rot="5400000">
            <a:off x="10075069" y="4585494"/>
            <a:ext cx="660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3718" tIns="61859" rIns="123718" bIns="6185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当前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9713" name="Group 158"/>
          <p:cNvGrpSpPr>
            <a:grpSpLocks/>
          </p:cNvGrpSpPr>
          <p:nvPr/>
        </p:nvGrpSpPr>
        <p:grpSpPr bwMode="auto">
          <a:xfrm>
            <a:off x="4176713" y="2012950"/>
            <a:ext cx="1243012" cy="944563"/>
            <a:chOff x="0" y="0"/>
            <a:chExt cx="973923" cy="749504"/>
          </a:xfrm>
        </p:grpSpPr>
        <p:sp>
          <p:nvSpPr>
            <p:cNvPr id="24641" name="Rectangle 159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4642" name="TextBox 86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16" name="Group 161"/>
          <p:cNvGrpSpPr>
            <a:grpSpLocks/>
          </p:cNvGrpSpPr>
          <p:nvPr/>
        </p:nvGrpSpPr>
        <p:grpSpPr bwMode="auto">
          <a:xfrm>
            <a:off x="6205538" y="2012950"/>
            <a:ext cx="1243012" cy="944563"/>
            <a:chOff x="0" y="0"/>
            <a:chExt cx="973923" cy="749504"/>
          </a:xfrm>
        </p:grpSpPr>
        <p:sp>
          <p:nvSpPr>
            <p:cNvPr id="24639" name="Rectangle 162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4640" name="TextBox 89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19" name="Group 164"/>
          <p:cNvGrpSpPr>
            <a:grpSpLocks/>
          </p:cNvGrpSpPr>
          <p:nvPr/>
        </p:nvGrpSpPr>
        <p:grpSpPr bwMode="auto">
          <a:xfrm>
            <a:off x="8202613" y="2012950"/>
            <a:ext cx="1243012" cy="944563"/>
            <a:chOff x="0" y="0"/>
            <a:chExt cx="973923" cy="749504"/>
          </a:xfrm>
        </p:grpSpPr>
        <p:sp>
          <p:nvSpPr>
            <p:cNvPr id="24637" name="Rectangle 165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4638" name="TextBox 92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22" name="Group 167"/>
          <p:cNvGrpSpPr>
            <a:grpSpLocks/>
          </p:cNvGrpSpPr>
          <p:nvPr/>
        </p:nvGrpSpPr>
        <p:grpSpPr bwMode="auto">
          <a:xfrm>
            <a:off x="2263775" y="4229100"/>
            <a:ext cx="1243013" cy="942975"/>
            <a:chOff x="0" y="0"/>
            <a:chExt cx="973923" cy="749504"/>
          </a:xfrm>
        </p:grpSpPr>
        <p:sp>
          <p:nvSpPr>
            <p:cNvPr id="24635" name="Rectangle 168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4636" name="TextBox 95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25" name="Group 170"/>
          <p:cNvGrpSpPr>
            <a:grpSpLocks/>
          </p:cNvGrpSpPr>
          <p:nvPr/>
        </p:nvGrpSpPr>
        <p:grpSpPr bwMode="auto">
          <a:xfrm>
            <a:off x="4176713" y="4229100"/>
            <a:ext cx="1243012" cy="942975"/>
            <a:chOff x="0" y="0"/>
            <a:chExt cx="973923" cy="749504"/>
          </a:xfrm>
        </p:grpSpPr>
        <p:sp>
          <p:nvSpPr>
            <p:cNvPr id="24633" name="Rectangle 171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4634" name="TextBox 98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28" name="Group 173"/>
          <p:cNvGrpSpPr>
            <a:grpSpLocks/>
          </p:cNvGrpSpPr>
          <p:nvPr/>
        </p:nvGrpSpPr>
        <p:grpSpPr bwMode="auto">
          <a:xfrm>
            <a:off x="6172200" y="4229100"/>
            <a:ext cx="1241425" cy="942975"/>
            <a:chOff x="0" y="0"/>
            <a:chExt cx="973923" cy="749504"/>
          </a:xfrm>
        </p:grpSpPr>
        <p:sp>
          <p:nvSpPr>
            <p:cNvPr id="24631" name="Rectangle 174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4632" name="TextBox 101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31" name="Group 176"/>
          <p:cNvGrpSpPr>
            <a:grpSpLocks/>
          </p:cNvGrpSpPr>
          <p:nvPr/>
        </p:nvGrpSpPr>
        <p:grpSpPr bwMode="auto">
          <a:xfrm>
            <a:off x="8175625" y="4229100"/>
            <a:ext cx="1241425" cy="942975"/>
            <a:chOff x="0" y="0"/>
            <a:chExt cx="973923" cy="749504"/>
          </a:xfrm>
        </p:grpSpPr>
        <p:sp>
          <p:nvSpPr>
            <p:cNvPr id="24629" name="Rectangle 177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4630" name="TextBox 104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24598" name="Oval 132"/>
          <p:cNvSpPr>
            <a:spLocks noChangeArrowheads="1"/>
          </p:cNvSpPr>
          <p:nvPr/>
        </p:nvSpPr>
        <p:spPr bwMode="auto">
          <a:xfrm>
            <a:off x="1431925" y="2159000"/>
            <a:ext cx="785813" cy="7747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99" name="Freeform 6"/>
          <p:cNvSpPr>
            <a:spLocks noEditPoints="1" noChangeArrowheads="1"/>
          </p:cNvSpPr>
          <p:nvPr/>
        </p:nvSpPr>
        <p:spPr bwMode="auto">
          <a:xfrm>
            <a:off x="1639888" y="2341563"/>
            <a:ext cx="377825" cy="407987"/>
          </a:xfrm>
          <a:custGeom>
            <a:avLst/>
            <a:gdLst>
              <a:gd name="T0" fmla="*/ 2147483647 w 140"/>
              <a:gd name="T1" fmla="*/ 2147483647 h 153"/>
              <a:gd name="T2" fmla="*/ 0 w 140"/>
              <a:gd name="T3" fmla="*/ 2147483647 h 153"/>
              <a:gd name="T4" fmla="*/ 2147483647 w 140"/>
              <a:gd name="T5" fmla="*/ 2147483647 h 153"/>
              <a:gd name="T6" fmla="*/ 2147483647 w 140"/>
              <a:gd name="T7" fmla="*/ 2147483647 h 153"/>
              <a:gd name="T8" fmla="*/ 2147483647 w 140"/>
              <a:gd name="T9" fmla="*/ 2147483647 h 153"/>
              <a:gd name="T10" fmla="*/ 2147483647 w 140"/>
              <a:gd name="T11" fmla="*/ 2147483647 h 153"/>
              <a:gd name="T12" fmla="*/ 2147483647 w 140"/>
              <a:gd name="T13" fmla="*/ 2147483647 h 153"/>
              <a:gd name="T14" fmla="*/ 2147483647 w 140"/>
              <a:gd name="T15" fmla="*/ 2147483647 h 153"/>
              <a:gd name="T16" fmla="*/ 2147483647 w 140"/>
              <a:gd name="T17" fmla="*/ 2147483647 h 153"/>
              <a:gd name="T18" fmla="*/ 2147483647 w 140"/>
              <a:gd name="T19" fmla="*/ 2147483647 h 153"/>
              <a:gd name="T20" fmla="*/ 2147483647 w 140"/>
              <a:gd name="T21" fmla="*/ 2147483647 h 153"/>
              <a:gd name="T22" fmla="*/ 2147483647 w 140"/>
              <a:gd name="T23" fmla="*/ 2147483647 h 153"/>
              <a:gd name="T24" fmla="*/ 2147483647 w 140"/>
              <a:gd name="T25" fmla="*/ 2147483647 h 153"/>
              <a:gd name="T26" fmla="*/ 2147483647 w 140"/>
              <a:gd name="T27" fmla="*/ 2147483647 h 153"/>
              <a:gd name="T28" fmla="*/ 2147483647 w 140"/>
              <a:gd name="T29" fmla="*/ 2147483647 h 153"/>
              <a:gd name="T30" fmla="*/ 2147483647 w 140"/>
              <a:gd name="T31" fmla="*/ 2147483647 h 153"/>
              <a:gd name="T32" fmla="*/ 2147483647 w 140"/>
              <a:gd name="T33" fmla="*/ 2147483647 h 153"/>
              <a:gd name="T34" fmla="*/ 2147483647 w 140"/>
              <a:gd name="T35" fmla="*/ 0 h 153"/>
              <a:gd name="T36" fmla="*/ 2147483647 w 140"/>
              <a:gd name="T37" fmla="*/ 2147483647 h 153"/>
              <a:gd name="T38" fmla="*/ 2147483647 w 140"/>
              <a:gd name="T39" fmla="*/ 2147483647 h 15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0"/>
              <a:gd name="T61" fmla="*/ 0 h 153"/>
              <a:gd name="T62" fmla="*/ 140 w 140"/>
              <a:gd name="T63" fmla="*/ 153 h 153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0" h="153">
                <a:moveTo>
                  <a:pt x="70" y="153"/>
                </a:moveTo>
                <a:cubicBezTo>
                  <a:pt x="31" y="153"/>
                  <a:pt x="0" y="121"/>
                  <a:pt x="0" y="82"/>
                </a:cubicBezTo>
                <a:cubicBezTo>
                  <a:pt x="0" y="60"/>
                  <a:pt x="10" y="40"/>
                  <a:pt x="28" y="26"/>
                </a:cubicBezTo>
                <a:cubicBezTo>
                  <a:pt x="33" y="22"/>
                  <a:pt x="40" y="23"/>
                  <a:pt x="44" y="28"/>
                </a:cubicBezTo>
                <a:cubicBezTo>
                  <a:pt x="48" y="34"/>
                  <a:pt x="47" y="41"/>
                  <a:pt x="42" y="45"/>
                </a:cubicBezTo>
                <a:cubicBezTo>
                  <a:pt x="30" y="54"/>
                  <a:pt x="23" y="67"/>
                  <a:pt x="23" y="82"/>
                </a:cubicBezTo>
                <a:cubicBezTo>
                  <a:pt x="23" y="108"/>
                  <a:pt x="44" y="129"/>
                  <a:pt x="70" y="129"/>
                </a:cubicBezTo>
                <a:cubicBezTo>
                  <a:pt x="96" y="129"/>
                  <a:pt x="117" y="108"/>
                  <a:pt x="117" y="82"/>
                </a:cubicBezTo>
                <a:cubicBezTo>
                  <a:pt x="117" y="67"/>
                  <a:pt x="110" y="54"/>
                  <a:pt x="98" y="45"/>
                </a:cubicBezTo>
                <a:cubicBezTo>
                  <a:pt x="93" y="41"/>
                  <a:pt x="92" y="34"/>
                  <a:pt x="96" y="28"/>
                </a:cubicBezTo>
                <a:cubicBezTo>
                  <a:pt x="100" y="23"/>
                  <a:pt x="107" y="22"/>
                  <a:pt x="112" y="26"/>
                </a:cubicBezTo>
                <a:cubicBezTo>
                  <a:pt x="130" y="40"/>
                  <a:pt x="140" y="60"/>
                  <a:pt x="140" y="82"/>
                </a:cubicBezTo>
                <a:cubicBezTo>
                  <a:pt x="140" y="121"/>
                  <a:pt x="109" y="153"/>
                  <a:pt x="70" y="153"/>
                </a:cubicBezTo>
                <a:close/>
                <a:moveTo>
                  <a:pt x="82" y="71"/>
                </a:moveTo>
                <a:cubicBezTo>
                  <a:pt x="82" y="77"/>
                  <a:pt x="77" y="82"/>
                  <a:pt x="70" y="82"/>
                </a:cubicBezTo>
                <a:cubicBezTo>
                  <a:pt x="64" y="82"/>
                  <a:pt x="58" y="77"/>
                  <a:pt x="58" y="71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6"/>
                  <a:pt x="64" y="0"/>
                  <a:pt x="70" y="0"/>
                </a:cubicBezTo>
                <a:cubicBezTo>
                  <a:pt x="77" y="0"/>
                  <a:pt x="82" y="6"/>
                  <a:pt x="82" y="12"/>
                </a:cubicBezTo>
                <a:lnTo>
                  <a:pt x="82" y="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9736" name="Group 19"/>
          <p:cNvGrpSpPr>
            <a:grpSpLocks/>
          </p:cNvGrpSpPr>
          <p:nvPr/>
        </p:nvGrpSpPr>
        <p:grpSpPr bwMode="auto">
          <a:xfrm>
            <a:off x="5392738" y="4391025"/>
            <a:ext cx="785812" cy="774700"/>
            <a:chOff x="0" y="0"/>
            <a:chExt cx="616054" cy="616054"/>
          </a:xfrm>
        </p:grpSpPr>
        <p:sp>
          <p:nvSpPr>
            <p:cNvPr id="24627" name="Oval 102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628" name="Freeform 7"/>
            <p:cNvSpPr>
              <a:spLocks noEditPoints="1" noChangeArrowheads="1"/>
            </p:cNvSpPr>
            <p:nvPr/>
          </p:nvSpPr>
          <p:spPr bwMode="auto">
            <a:xfrm>
              <a:off x="156550" y="167043"/>
              <a:ext cx="296863" cy="298450"/>
            </a:xfrm>
            <a:custGeom>
              <a:avLst/>
              <a:gdLst>
                <a:gd name="T0" fmla="*/ 2147483647 w 140"/>
                <a:gd name="T1" fmla="*/ 2147483647 h 141"/>
                <a:gd name="T2" fmla="*/ 2147483647 w 140"/>
                <a:gd name="T3" fmla="*/ 2147483647 h 141"/>
                <a:gd name="T4" fmla="*/ 2147483647 w 140"/>
                <a:gd name="T5" fmla="*/ 2147483647 h 141"/>
                <a:gd name="T6" fmla="*/ 2147483647 w 140"/>
                <a:gd name="T7" fmla="*/ 2147483647 h 141"/>
                <a:gd name="T8" fmla="*/ 2147483647 w 140"/>
                <a:gd name="T9" fmla="*/ 2147483647 h 141"/>
                <a:gd name="T10" fmla="*/ 2147483647 w 140"/>
                <a:gd name="T11" fmla="*/ 2147483647 h 141"/>
                <a:gd name="T12" fmla="*/ 2147483647 w 140"/>
                <a:gd name="T13" fmla="*/ 2147483647 h 141"/>
                <a:gd name="T14" fmla="*/ 2147483647 w 140"/>
                <a:gd name="T15" fmla="*/ 2147483647 h 141"/>
                <a:gd name="T16" fmla="*/ 2147483647 w 140"/>
                <a:gd name="T17" fmla="*/ 2147483647 h 141"/>
                <a:gd name="T18" fmla="*/ 2147483647 w 140"/>
                <a:gd name="T19" fmla="*/ 2147483647 h 141"/>
                <a:gd name="T20" fmla="*/ 2147483647 w 140"/>
                <a:gd name="T21" fmla="*/ 2147483647 h 141"/>
                <a:gd name="T22" fmla="*/ 2147483647 w 140"/>
                <a:gd name="T23" fmla="*/ 2147483647 h 141"/>
                <a:gd name="T24" fmla="*/ 2147483647 w 140"/>
                <a:gd name="T25" fmla="*/ 2147483647 h 141"/>
                <a:gd name="T26" fmla="*/ 2147483647 w 140"/>
                <a:gd name="T27" fmla="*/ 2147483647 h 141"/>
                <a:gd name="T28" fmla="*/ 2147483647 w 140"/>
                <a:gd name="T29" fmla="*/ 2147483647 h 141"/>
                <a:gd name="T30" fmla="*/ 2147483647 w 140"/>
                <a:gd name="T31" fmla="*/ 2147483647 h 141"/>
                <a:gd name="T32" fmla="*/ 2147483647 w 140"/>
                <a:gd name="T33" fmla="*/ 2147483647 h 141"/>
                <a:gd name="T34" fmla="*/ 2147483647 w 140"/>
                <a:gd name="T35" fmla="*/ 2147483647 h 141"/>
                <a:gd name="T36" fmla="*/ 2147483647 w 140"/>
                <a:gd name="T37" fmla="*/ 2147483647 h 141"/>
                <a:gd name="T38" fmla="*/ 2147483647 w 140"/>
                <a:gd name="T39" fmla="*/ 2147483647 h 141"/>
                <a:gd name="T40" fmla="*/ 2147483647 w 140"/>
                <a:gd name="T41" fmla="*/ 2147483647 h 141"/>
                <a:gd name="T42" fmla="*/ 2147483647 w 140"/>
                <a:gd name="T43" fmla="*/ 2147483647 h 141"/>
                <a:gd name="T44" fmla="*/ 2147483647 w 140"/>
                <a:gd name="T45" fmla="*/ 2147483647 h 141"/>
                <a:gd name="T46" fmla="*/ 2147483647 w 140"/>
                <a:gd name="T47" fmla="*/ 2147483647 h 141"/>
                <a:gd name="T48" fmla="*/ 2147483647 w 140"/>
                <a:gd name="T49" fmla="*/ 2147483647 h 141"/>
                <a:gd name="T50" fmla="*/ 2147483647 w 140"/>
                <a:gd name="T51" fmla="*/ 2147483647 h 141"/>
                <a:gd name="T52" fmla="*/ 0 w 140"/>
                <a:gd name="T53" fmla="*/ 2147483647 h 141"/>
                <a:gd name="T54" fmla="*/ 0 w 140"/>
                <a:gd name="T55" fmla="*/ 2147483647 h 141"/>
                <a:gd name="T56" fmla="*/ 2147483647 w 140"/>
                <a:gd name="T57" fmla="*/ 2147483647 h 141"/>
                <a:gd name="T58" fmla="*/ 2147483647 w 140"/>
                <a:gd name="T59" fmla="*/ 2147483647 h 141"/>
                <a:gd name="T60" fmla="*/ 2147483647 w 140"/>
                <a:gd name="T61" fmla="*/ 2147483647 h 141"/>
                <a:gd name="T62" fmla="*/ 2147483647 w 140"/>
                <a:gd name="T63" fmla="*/ 2147483647 h 141"/>
                <a:gd name="T64" fmla="*/ 2147483647 w 140"/>
                <a:gd name="T65" fmla="*/ 2147483647 h 141"/>
                <a:gd name="T66" fmla="*/ 2147483647 w 140"/>
                <a:gd name="T67" fmla="*/ 2147483647 h 141"/>
                <a:gd name="T68" fmla="*/ 2147483647 w 140"/>
                <a:gd name="T69" fmla="*/ 2147483647 h 141"/>
                <a:gd name="T70" fmla="*/ 2147483647 w 140"/>
                <a:gd name="T71" fmla="*/ 2147483647 h 141"/>
                <a:gd name="T72" fmla="*/ 2147483647 w 140"/>
                <a:gd name="T73" fmla="*/ 2147483647 h 141"/>
                <a:gd name="T74" fmla="*/ 2147483647 w 140"/>
                <a:gd name="T75" fmla="*/ 2147483647 h 141"/>
                <a:gd name="T76" fmla="*/ 2147483647 w 140"/>
                <a:gd name="T77" fmla="*/ 2147483647 h 141"/>
                <a:gd name="T78" fmla="*/ 2147483647 w 140"/>
                <a:gd name="T79" fmla="*/ 0 h 141"/>
                <a:gd name="T80" fmla="*/ 2147483647 w 140"/>
                <a:gd name="T81" fmla="*/ 0 h 141"/>
                <a:gd name="T82" fmla="*/ 2147483647 w 140"/>
                <a:gd name="T83" fmla="*/ 2147483647 h 141"/>
                <a:gd name="T84" fmla="*/ 2147483647 w 140"/>
                <a:gd name="T85" fmla="*/ 2147483647 h 141"/>
                <a:gd name="T86" fmla="*/ 2147483647 w 140"/>
                <a:gd name="T87" fmla="*/ 2147483647 h 141"/>
                <a:gd name="T88" fmla="*/ 2147483647 w 140"/>
                <a:gd name="T89" fmla="*/ 2147483647 h 141"/>
                <a:gd name="T90" fmla="*/ 2147483647 w 140"/>
                <a:gd name="T91" fmla="*/ 2147483647 h 141"/>
                <a:gd name="T92" fmla="*/ 2147483647 w 140"/>
                <a:gd name="T93" fmla="*/ 2147483647 h 141"/>
                <a:gd name="T94" fmla="*/ 2147483647 w 140"/>
                <a:gd name="T95" fmla="*/ 2147483647 h 141"/>
                <a:gd name="T96" fmla="*/ 2147483647 w 140"/>
                <a:gd name="T97" fmla="*/ 2147483647 h 141"/>
                <a:gd name="T98" fmla="*/ 2147483647 w 140"/>
                <a:gd name="T99" fmla="*/ 2147483647 h 141"/>
                <a:gd name="T100" fmla="*/ 2147483647 w 140"/>
                <a:gd name="T101" fmla="*/ 2147483647 h 141"/>
                <a:gd name="T102" fmla="*/ 2147483647 w 140"/>
                <a:gd name="T103" fmla="*/ 2147483647 h 141"/>
                <a:gd name="T104" fmla="*/ 2147483647 w 140"/>
                <a:gd name="T105" fmla="*/ 2147483647 h 141"/>
                <a:gd name="T106" fmla="*/ 2147483647 w 140"/>
                <a:gd name="T107" fmla="*/ 2147483647 h 141"/>
                <a:gd name="T108" fmla="*/ 2147483647 w 140"/>
                <a:gd name="T109" fmla="*/ 2147483647 h 141"/>
                <a:gd name="T110" fmla="*/ 2147483647 w 140"/>
                <a:gd name="T111" fmla="*/ 2147483647 h 141"/>
                <a:gd name="T112" fmla="*/ 2147483647 w 140"/>
                <a:gd name="T113" fmla="*/ 2147483647 h 141"/>
                <a:gd name="T114" fmla="*/ 2147483647 w 140"/>
                <a:gd name="T115" fmla="*/ 2147483647 h 141"/>
                <a:gd name="T116" fmla="*/ 2147483647 w 140"/>
                <a:gd name="T117" fmla="*/ 2147483647 h 141"/>
                <a:gd name="T118" fmla="*/ 2147483647 w 140"/>
                <a:gd name="T119" fmla="*/ 2147483647 h 14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40"/>
                <a:gd name="T181" fmla="*/ 0 h 141"/>
                <a:gd name="T182" fmla="*/ 140 w 140"/>
                <a:gd name="T183" fmla="*/ 141 h 14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39" name="Group 20"/>
          <p:cNvGrpSpPr>
            <a:grpSpLocks/>
          </p:cNvGrpSpPr>
          <p:nvPr/>
        </p:nvGrpSpPr>
        <p:grpSpPr bwMode="auto">
          <a:xfrm>
            <a:off x="7397750" y="4391025"/>
            <a:ext cx="785813" cy="774700"/>
            <a:chOff x="0" y="0"/>
            <a:chExt cx="616054" cy="616054"/>
          </a:xfrm>
        </p:grpSpPr>
        <p:sp>
          <p:nvSpPr>
            <p:cNvPr id="24625" name="Oval 103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626" name="Freeform 8"/>
            <p:cNvSpPr>
              <a:spLocks noEditPoints="1" noChangeArrowheads="1"/>
            </p:cNvSpPr>
            <p:nvPr/>
          </p:nvSpPr>
          <p:spPr bwMode="auto">
            <a:xfrm>
              <a:off x="126304" y="108704"/>
              <a:ext cx="373063" cy="347663"/>
            </a:xfrm>
            <a:custGeom>
              <a:avLst/>
              <a:gdLst>
                <a:gd name="T0" fmla="*/ 2147483647 w 176"/>
                <a:gd name="T1" fmla="*/ 2147483647 h 164"/>
                <a:gd name="T2" fmla="*/ 2147483647 w 176"/>
                <a:gd name="T3" fmla="*/ 2147483647 h 164"/>
                <a:gd name="T4" fmla="*/ 2147483647 w 176"/>
                <a:gd name="T5" fmla="*/ 2147483647 h 164"/>
                <a:gd name="T6" fmla="*/ 2147483647 w 176"/>
                <a:gd name="T7" fmla="*/ 2147483647 h 164"/>
                <a:gd name="T8" fmla="*/ 2147483647 w 176"/>
                <a:gd name="T9" fmla="*/ 2147483647 h 164"/>
                <a:gd name="T10" fmla="*/ 2147483647 w 176"/>
                <a:gd name="T11" fmla="*/ 2147483647 h 164"/>
                <a:gd name="T12" fmla="*/ 0 w 176"/>
                <a:gd name="T13" fmla="*/ 2147483647 h 164"/>
                <a:gd name="T14" fmla="*/ 0 w 176"/>
                <a:gd name="T15" fmla="*/ 2147483647 h 164"/>
                <a:gd name="T16" fmla="*/ 2147483647 w 176"/>
                <a:gd name="T17" fmla="*/ 0 h 164"/>
                <a:gd name="T18" fmla="*/ 2147483647 w 176"/>
                <a:gd name="T19" fmla="*/ 2147483647 h 164"/>
                <a:gd name="T20" fmla="*/ 2147483647 w 176"/>
                <a:gd name="T21" fmla="*/ 2147483647 h 164"/>
                <a:gd name="T22" fmla="*/ 2147483647 w 176"/>
                <a:gd name="T23" fmla="*/ 2147483647 h 164"/>
                <a:gd name="T24" fmla="*/ 0 w 176"/>
                <a:gd name="T25" fmla="*/ 2147483647 h 164"/>
                <a:gd name="T26" fmla="*/ 0 w 176"/>
                <a:gd name="T27" fmla="*/ 2147483647 h 164"/>
                <a:gd name="T28" fmla="*/ 2147483647 w 176"/>
                <a:gd name="T29" fmla="*/ 2147483647 h 164"/>
                <a:gd name="T30" fmla="*/ 2147483647 w 176"/>
                <a:gd name="T31" fmla="*/ 2147483647 h 164"/>
                <a:gd name="T32" fmla="*/ 2147483647 w 176"/>
                <a:gd name="T33" fmla="*/ 2147483647 h 164"/>
                <a:gd name="T34" fmla="*/ 2147483647 w 176"/>
                <a:gd name="T35" fmla="*/ 2147483647 h 164"/>
                <a:gd name="T36" fmla="*/ 2147483647 w 176"/>
                <a:gd name="T37" fmla="*/ 2147483647 h 164"/>
                <a:gd name="T38" fmla="*/ 2147483647 w 176"/>
                <a:gd name="T39" fmla="*/ 2147483647 h 164"/>
                <a:gd name="T40" fmla="*/ 2147483647 w 176"/>
                <a:gd name="T41" fmla="*/ 2147483647 h 164"/>
                <a:gd name="T42" fmla="*/ 2147483647 w 176"/>
                <a:gd name="T43" fmla="*/ 2147483647 h 164"/>
                <a:gd name="T44" fmla="*/ 2147483647 w 176"/>
                <a:gd name="T45" fmla="*/ 2147483647 h 164"/>
                <a:gd name="T46" fmla="*/ 2147483647 w 176"/>
                <a:gd name="T47" fmla="*/ 2147483647 h 164"/>
                <a:gd name="T48" fmla="*/ 2147483647 w 176"/>
                <a:gd name="T49" fmla="*/ 2147483647 h 164"/>
                <a:gd name="T50" fmla="*/ 2147483647 w 176"/>
                <a:gd name="T51" fmla="*/ 2147483647 h 164"/>
                <a:gd name="T52" fmla="*/ 2147483647 w 176"/>
                <a:gd name="T53" fmla="*/ 2147483647 h 164"/>
                <a:gd name="T54" fmla="*/ 2147483647 w 176"/>
                <a:gd name="T55" fmla="*/ 2147483647 h 164"/>
                <a:gd name="T56" fmla="*/ 2147483647 w 176"/>
                <a:gd name="T57" fmla="*/ 2147483647 h 164"/>
                <a:gd name="T58" fmla="*/ 2147483647 w 176"/>
                <a:gd name="T59" fmla="*/ 2147483647 h 164"/>
                <a:gd name="T60" fmla="*/ 2147483647 w 176"/>
                <a:gd name="T61" fmla="*/ 2147483647 h 164"/>
                <a:gd name="T62" fmla="*/ 2147483647 w 176"/>
                <a:gd name="T63" fmla="*/ 2147483647 h 164"/>
                <a:gd name="T64" fmla="*/ 2147483647 w 176"/>
                <a:gd name="T65" fmla="*/ 2147483647 h 164"/>
                <a:gd name="T66" fmla="*/ 2147483647 w 176"/>
                <a:gd name="T67" fmla="*/ 2147483647 h 164"/>
                <a:gd name="T68" fmla="*/ 2147483647 w 176"/>
                <a:gd name="T69" fmla="*/ 2147483647 h 164"/>
                <a:gd name="T70" fmla="*/ 2147483647 w 176"/>
                <a:gd name="T71" fmla="*/ 2147483647 h 164"/>
                <a:gd name="T72" fmla="*/ 2147483647 w 176"/>
                <a:gd name="T73" fmla="*/ 2147483647 h 164"/>
                <a:gd name="T74" fmla="*/ 2147483647 w 176"/>
                <a:gd name="T75" fmla="*/ 2147483647 h 164"/>
                <a:gd name="T76" fmla="*/ 2147483647 w 176"/>
                <a:gd name="T77" fmla="*/ 2147483647 h 164"/>
                <a:gd name="T78" fmla="*/ 2147483647 w 176"/>
                <a:gd name="T79" fmla="*/ 2147483647 h 1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76"/>
                <a:gd name="T121" fmla="*/ 0 h 164"/>
                <a:gd name="T122" fmla="*/ 176 w 176"/>
                <a:gd name="T123" fmla="*/ 164 h 1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2" name="Group 18"/>
          <p:cNvGrpSpPr>
            <a:grpSpLocks/>
          </p:cNvGrpSpPr>
          <p:nvPr/>
        </p:nvGrpSpPr>
        <p:grpSpPr bwMode="auto">
          <a:xfrm>
            <a:off x="3429000" y="4391025"/>
            <a:ext cx="785813" cy="774700"/>
            <a:chOff x="0" y="0"/>
            <a:chExt cx="616054" cy="616054"/>
          </a:xfrm>
        </p:grpSpPr>
        <p:sp>
          <p:nvSpPr>
            <p:cNvPr id="24623" name="Oval 101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624" name="Freeform 9"/>
            <p:cNvSpPr>
              <a:spLocks noEditPoints="1" noChangeArrowheads="1"/>
            </p:cNvSpPr>
            <p:nvPr/>
          </p:nvSpPr>
          <p:spPr bwMode="auto">
            <a:xfrm>
              <a:off x="155489" y="144008"/>
              <a:ext cx="317500" cy="315913"/>
            </a:xfrm>
            <a:custGeom>
              <a:avLst/>
              <a:gdLst>
                <a:gd name="T0" fmla="*/ 2147483647 w 150"/>
                <a:gd name="T1" fmla="*/ 2147483647 h 149"/>
                <a:gd name="T2" fmla="*/ 2147483647 w 150"/>
                <a:gd name="T3" fmla="*/ 2147483647 h 149"/>
                <a:gd name="T4" fmla="*/ 2147483647 w 150"/>
                <a:gd name="T5" fmla="*/ 2147483647 h 149"/>
                <a:gd name="T6" fmla="*/ 2147483647 w 150"/>
                <a:gd name="T7" fmla="*/ 2147483647 h 149"/>
                <a:gd name="T8" fmla="*/ 2147483647 w 150"/>
                <a:gd name="T9" fmla="*/ 2147483647 h 149"/>
                <a:gd name="T10" fmla="*/ 0 w 150"/>
                <a:gd name="T11" fmla="*/ 2147483647 h 149"/>
                <a:gd name="T12" fmla="*/ 2147483647 w 150"/>
                <a:gd name="T13" fmla="*/ 2147483647 h 149"/>
                <a:gd name="T14" fmla="*/ 2147483647 w 150"/>
                <a:gd name="T15" fmla="*/ 2147483647 h 149"/>
                <a:gd name="T16" fmla="*/ 2147483647 w 150"/>
                <a:gd name="T17" fmla="*/ 2147483647 h 149"/>
                <a:gd name="T18" fmla="*/ 2147483647 w 150"/>
                <a:gd name="T19" fmla="*/ 2147483647 h 149"/>
                <a:gd name="T20" fmla="*/ 2147483647 w 150"/>
                <a:gd name="T21" fmla="*/ 2147483647 h 149"/>
                <a:gd name="T22" fmla="*/ 2147483647 w 150"/>
                <a:gd name="T23" fmla="*/ 2147483647 h 149"/>
                <a:gd name="T24" fmla="*/ 2147483647 w 150"/>
                <a:gd name="T25" fmla="*/ 2147483647 h 149"/>
                <a:gd name="T26" fmla="*/ 2147483647 w 150"/>
                <a:gd name="T27" fmla="*/ 2147483647 h 149"/>
                <a:gd name="T28" fmla="*/ 2147483647 w 150"/>
                <a:gd name="T29" fmla="*/ 2147483647 h 149"/>
                <a:gd name="T30" fmla="*/ 2147483647 w 150"/>
                <a:gd name="T31" fmla="*/ 2147483647 h 149"/>
                <a:gd name="T32" fmla="*/ 2147483647 w 150"/>
                <a:gd name="T33" fmla="*/ 2147483647 h 149"/>
                <a:gd name="T34" fmla="*/ 2147483647 w 150"/>
                <a:gd name="T35" fmla="*/ 2147483647 h 149"/>
                <a:gd name="T36" fmla="*/ 2147483647 w 150"/>
                <a:gd name="T37" fmla="*/ 2147483647 h 149"/>
                <a:gd name="T38" fmla="*/ 2147483647 w 150"/>
                <a:gd name="T39" fmla="*/ 0 h 149"/>
                <a:gd name="T40" fmla="*/ 2147483647 w 150"/>
                <a:gd name="T41" fmla="*/ 2147483647 h 149"/>
                <a:gd name="T42" fmla="*/ 2147483647 w 150"/>
                <a:gd name="T43" fmla="*/ 2147483647 h 149"/>
                <a:gd name="T44" fmla="*/ 2147483647 w 150"/>
                <a:gd name="T45" fmla="*/ 2147483647 h 149"/>
                <a:gd name="T46" fmla="*/ 2147483647 w 150"/>
                <a:gd name="T47" fmla="*/ 2147483647 h 149"/>
                <a:gd name="T48" fmla="*/ 2147483647 w 150"/>
                <a:gd name="T49" fmla="*/ 2147483647 h 149"/>
                <a:gd name="T50" fmla="*/ 2147483647 w 150"/>
                <a:gd name="T51" fmla="*/ 2147483647 h 149"/>
                <a:gd name="T52" fmla="*/ 2147483647 w 150"/>
                <a:gd name="T53" fmla="*/ 2147483647 h 149"/>
                <a:gd name="T54" fmla="*/ 2147483647 w 150"/>
                <a:gd name="T55" fmla="*/ 2147483647 h 149"/>
                <a:gd name="T56" fmla="*/ 2147483647 w 150"/>
                <a:gd name="T57" fmla="*/ 2147483647 h 149"/>
                <a:gd name="T58" fmla="*/ 2147483647 w 150"/>
                <a:gd name="T59" fmla="*/ 2147483647 h 149"/>
                <a:gd name="T60" fmla="*/ 2147483647 w 150"/>
                <a:gd name="T61" fmla="*/ 2147483647 h 149"/>
                <a:gd name="T62" fmla="*/ 2147483647 w 150"/>
                <a:gd name="T63" fmla="*/ 2147483647 h 149"/>
                <a:gd name="T64" fmla="*/ 2147483647 w 150"/>
                <a:gd name="T65" fmla="*/ 2147483647 h 149"/>
                <a:gd name="T66" fmla="*/ 2147483647 w 150"/>
                <a:gd name="T67" fmla="*/ 2147483647 h 149"/>
                <a:gd name="T68" fmla="*/ 2147483647 w 150"/>
                <a:gd name="T69" fmla="*/ 2147483647 h 149"/>
                <a:gd name="T70" fmla="*/ 2147483647 w 150"/>
                <a:gd name="T71" fmla="*/ 2147483647 h 149"/>
                <a:gd name="T72" fmla="*/ 2147483647 w 150"/>
                <a:gd name="T73" fmla="*/ 2147483647 h 149"/>
                <a:gd name="T74" fmla="*/ 2147483647 w 150"/>
                <a:gd name="T75" fmla="*/ 0 h 149"/>
                <a:gd name="T76" fmla="*/ 2147483647 w 150"/>
                <a:gd name="T77" fmla="*/ 2147483647 h 149"/>
                <a:gd name="T78" fmla="*/ 2147483647 w 150"/>
                <a:gd name="T79" fmla="*/ 2147483647 h 149"/>
                <a:gd name="T80" fmla="*/ 2147483647 w 150"/>
                <a:gd name="T81" fmla="*/ 2147483647 h 149"/>
                <a:gd name="T82" fmla="*/ 2147483647 w 150"/>
                <a:gd name="T83" fmla="*/ 2147483647 h 149"/>
                <a:gd name="T84" fmla="*/ 2147483647 w 150"/>
                <a:gd name="T85" fmla="*/ 2147483647 h 149"/>
                <a:gd name="T86" fmla="*/ 2147483647 w 150"/>
                <a:gd name="T87" fmla="*/ 2147483647 h 149"/>
                <a:gd name="T88" fmla="*/ 2147483647 w 150"/>
                <a:gd name="T89" fmla="*/ 2147483647 h 149"/>
                <a:gd name="T90" fmla="*/ 2147483647 w 150"/>
                <a:gd name="T91" fmla="*/ 2147483647 h 149"/>
                <a:gd name="T92" fmla="*/ 2147483647 w 150"/>
                <a:gd name="T93" fmla="*/ 2147483647 h 149"/>
                <a:gd name="T94" fmla="*/ 2147483647 w 150"/>
                <a:gd name="T95" fmla="*/ 2147483647 h 149"/>
                <a:gd name="T96" fmla="*/ 2147483647 w 150"/>
                <a:gd name="T97" fmla="*/ 2147483647 h 149"/>
                <a:gd name="T98" fmla="*/ 2147483647 w 150"/>
                <a:gd name="T99" fmla="*/ 2147483647 h 149"/>
                <a:gd name="T100" fmla="*/ 2147483647 w 150"/>
                <a:gd name="T101" fmla="*/ 2147483647 h 149"/>
                <a:gd name="T102" fmla="*/ 2147483647 w 150"/>
                <a:gd name="T103" fmla="*/ 2147483647 h 149"/>
                <a:gd name="T104" fmla="*/ 2147483647 w 150"/>
                <a:gd name="T105" fmla="*/ 2147483647 h 149"/>
                <a:gd name="T106" fmla="*/ 2147483647 w 150"/>
                <a:gd name="T107" fmla="*/ 2147483647 h 14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50"/>
                <a:gd name="T163" fmla="*/ 0 h 149"/>
                <a:gd name="T164" fmla="*/ 150 w 150"/>
                <a:gd name="T165" fmla="*/ 149 h 14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5" name="Group 2"/>
          <p:cNvGrpSpPr>
            <a:grpSpLocks/>
          </p:cNvGrpSpPr>
          <p:nvPr/>
        </p:nvGrpSpPr>
        <p:grpSpPr bwMode="auto">
          <a:xfrm>
            <a:off x="3429000" y="2159000"/>
            <a:ext cx="785813" cy="774700"/>
            <a:chOff x="0" y="0"/>
            <a:chExt cx="616054" cy="616054"/>
          </a:xfrm>
        </p:grpSpPr>
        <p:sp>
          <p:nvSpPr>
            <p:cNvPr id="24621" name="Oval 104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622" name="Freeform 10"/>
            <p:cNvSpPr>
              <a:spLocks noEditPoints="1" noChangeArrowheads="1"/>
            </p:cNvSpPr>
            <p:nvPr/>
          </p:nvSpPr>
          <p:spPr bwMode="auto">
            <a:xfrm>
              <a:off x="138008" y="144849"/>
              <a:ext cx="323850" cy="298450"/>
            </a:xfrm>
            <a:custGeom>
              <a:avLst/>
              <a:gdLst>
                <a:gd name="T0" fmla="*/ 2147483647 w 153"/>
                <a:gd name="T1" fmla="*/ 2147483647 h 141"/>
                <a:gd name="T2" fmla="*/ 0 w 153"/>
                <a:gd name="T3" fmla="*/ 2147483647 h 141"/>
                <a:gd name="T4" fmla="*/ 2147483647 w 153"/>
                <a:gd name="T5" fmla="*/ 2147483647 h 141"/>
                <a:gd name="T6" fmla="*/ 2147483647 w 153"/>
                <a:gd name="T7" fmla="*/ 2147483647 h 141"/>
                <a:gd name="T8" fmla="*/ 2147483647 w 153"/>
                <a:gd name="T9" fmla="*/ 2147483647 h 141"/>
                <a:gd name="T10" fmla="*/ 2147483647 w 153"/>
                <a:gd name="T11" fmla="*/ 2147483647 h 141"/>
                <a:gd name="T12" fmla="*/ 2147483647 w 153"/>
                <a:gd name="T13" fmla="*/ 2147483647 h 141"/>
                <a:gd name="T14" fmla="*/ 2147483647 w 153"/>
                <a:gd name="T15" fmla="*/ 2147483647 h 141"/>
                <a:gd name="T16" fmla="*/ 2147483647 w 153"/>
                <a:gd name="T17" fmla="*/ 2147483647 h 141"/>
                <a:gd name="T18" fmla="*/ 2147483647 w 153"/>
                <a:gd name="T19" fmla="*/ 2147483647 h 141"/>
                <a:gd name="T20" fmla="*/ 2147483647 w 153"/>
                <a:gd name="T21" fmla="*/ 2147483647 h 141"/>
                <a:gd name="T22" fmla="*/ 2147483647 w 153"/>
                <a:gd name="T23" fmla="*/ 2147483647 h 141"/>
                <a:gd name="T24" fmla="*/ 2147483647 w 153"/>
                <a:gd name="T25" fmla="*/ 2147483647 h 141"/>
                <a:gd name="T26" fmla="*/ 2147483647 w 153"/>
                <a:gd name="T27" fmla="*/ 2147483647 h 141"/>
                <a:gd name="T28" fmla="*/ 2147483647 w 153"/>
                <a:gd name="T29" fmla="*/ 0 h 141"/>
                <a:gd name="T30" fmla="*/ 2147483647 w 153"/>
                <a:gd name="T31" fmla="*/ 2147483647 h 141"/>
                <a:gd name="T32" fmla="*/ 2147483647 w 153"/>
                <a:gd name="T33" fmla="*/ 2147483647 h 141"/>
                <a:gd name="T34" fmla="*/ 2147483647 w 153"/>
                <a:gd name="T35" fmla="*/ 2147483647 h 141"/>
                <a:gd name="T36" fmla="*/ 2147483647 w 153"/>
                <a:gd name="T37" fmla="*/ 0 h 141"/>
                <a:gd name="T38" fmla="*/ 2147483647 w 153"/>
                <a:gd name="T39" fmla="*/ 2147483647 h 141"/>
                <a:gd name="T40" fmla="*/ 2147483647 w 153"/>
                <a:gd name="T41" fmla="*/ 2147483647 h 141"/>
                <a:gd name="T42" fmla="*/ 2147483647 w 153"/>
                <a:gd name="T43" fmla="*/ 2147483647 h 141"/>
                <a:gd name="T44" fmla="*/ 2147483647 w 153"/>
                <a:gd name="T45" fmla="*/ 2147483647 h 141"/>
                <a:gd name="T46" fmla="*/ 2147483647 w 153"/>
                <a:gd name="T47" fmla="*/ 2147483647 h 141"/>
                <a:gd name="T48" fmla="*/ 2147483647 w 153"/>
                <a:gd name="T49" fmla="*/ 2147483647 h 141"/>
                <a:gd name="T50" fmla="*/ 2147483647 w 153"/>
                <a:gd name="T51" fmla="*/ 2147483647 h 141"/>
                <a:gd name="T52" fmla="*/ 2147483647 w 153"/>
                <a:gd name="T53" fmla="*/ 2147483647 h 1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41"/>
                <a:gd name="T83" fmla="*/ 153 w 153"/>
                <a:gd name="T84" fmla="*/ 141 h 1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8" name="Group 6"/>
          <p:cNvGrpSpPr>
            <a:grpSpLocks/>
          </p:cNvGrpSpPr>
          <p:nvPr/>
        </p:nvGrpSpPr>
        <p:grpSpPr bwMode="auto">
          <a:xfrm>
            <a:off x="9366250" y="2159000"/>
            <a:ext cx="787400" cy="774700"/>
            <a:chOff x="0" y="0"/>
            <a:chExt cx="616054" cy="616054"/>
          </a:xfrm>
        </p:grpSpPr>
        <p:sp>
          <p:nvSpPr>
            <p:cNvPr id="24619" name="Oval 107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620" name="Freeform 11"/>
            <p:cNvSpPr>
              <a:spLocks noEditPoints="1" noChangeArrowheads="1"/>
            </p:cNvSpPr>
            <p:nvPr/>
          </p:nvSpPr>
          <p:spPr bwMode="auto">
            <a:xfrm>
              <a:off x="121798" y="152331"/>
              <a:ext cx="346075" cy="377825"/>
            </a:xfrm>
            <a:custGeom>
              <a:avLst/>
              <a:gdLst>
                <a:gd name="T0" fmla="*/ 2147483647 w 164"/>
                <a:gd name="T1" fmla="*/ 2147483647 h 178"/>
                <a:gd name="T2" fmla="*/ 2147483647 w 164"/>
                <a:gd name="T3" fmla="*/ 2147483647 h 178"/>
                <a:gd name="T4" fmla="*/ 2147483647 w 164"/>
                <a:gd name="T5" fmla="*/ 2147483647 h 178"/>
                <a:gd name="T6" fmla="*/ 2147483647 w 164"/>
                <a:gd name="T7" fmla="*/ 2147483647 h 178"/>
                <a:gd name="T8" fmla="*/ 2147483647 w 164"/>
                <a:gd name="T9" fmla="*/ 2147483647 h 178"/>
                <a:gd name="T10" fmla="*/ 2147483647 w 164"/>
                <a:gd name="T11" fmla="*/ 2147483647 h 178"/>
                <a:gd name="T12" fmla="*/ 2147483647 w 164"/>
                <a:gd name="T13" fmla="*/ 2147483647 h 178"/>
                <a:gd name="T14" fmla="*/ 2147483647 w 164"/>
                <a:gd name="T15" fmla="*/ 2147483647 h 178"/>
                <a:gd name="T16" fmla="*/ 2147483647 w 164"/>
                <a:gd name="T17" fmla="*/ 2147483647 h 178"/>
                <a:gd name="T18" fmla="*/ 2147483647 w 164"/>
                <a:gd name="T19" fmla="*/ 2147483647 h 178"/>
                <a:gd name="T20" fmla="*/ 2147483647 w 164"/>
                <a:gd name="T21" fmla="*/ 0 h 178"/>
                <a:gd name="T22" fmla="*/ 2147483647 w 164"/>
                <a:gd name="T23" fmla="*/ 0 h 178"/>
                <a:gd name="T24" fmla="*/ 2147483647 w 164"/>
                <a:gd name="T25" fmla="*/ 2147483647 h 178"/>
                <a:gd name="T26" fmla="*/ 2147483647 w 164"/>
                <a:gd name="T27" fmla="*/ 2147483647 h 178"/>
                <a:gd name="T28" fmla="*/ 2147483647 w 164"/>
                <a:gd name="T29" fmla="*/ 2147483647 h 178"/>
                <a:gd name="T30" fmla="*/ 2147483647 w 164"/>
                <a:gd name="T31" fmla="*/ 2147483647 h 178"/>
                <a:gd name="T32" fmla="*/ 2147483647 w 164"/>
                <a:gd name="T33" fmla="*/ 2147483647 h 178"/>
                <a:gd name="T34" fmla="*/ 2147483647 w 164"/>
                <a:gd name="T35" fmla="*/ 2147483647 h 178"/>
                <a:gd name="T36" fmla="*/ 2147483647 w 164"/>
                <a:gd name="T37" fmla="*/ 2147483647 h 178"/>
                <a:gd name="T38" fmla="*/ 2147483647 w 164"/>
                <a:gd name="T39" fmla="*/ 2147483647 h 178"/>
                <a:gd name="T40" fmla="*/ 2147483647 w 164"/>
                <a:gd name="T41" fmla="*/ 2147483647 h 178"/>
                <a:gd name="T42" fmla="*/ 2147483647 w 164"/>
                <a:gd name="T43" fmla="*/ 2147483647 h 178"/>
                <a:gd name="T44" fmla="*/ 2147483647 w 164"/>
                <a:gd name="T45" fmla="*/ 2147483647 h 178"/>
                <a:gd name="T46" fmla="*/ 2147483647 w 164"/>
                <a:gd name="T47" fmla="*/ 2147483647 h 178"/>
                <a:gd name="T48" fmla="*/ 2147483647 w 164"/>
                <a:gd name="T49" fmla="*/ 2147483647 h 178"/>
                <a:gd name="T50" fmla="*/ 2147483647 w 164"/>
                <a:gd name="T51" fmla="*/ 2147483647 h 178"/>
                <a:gd name="T52" fmla="*/ 2147483647 w 164"/>
                <a:gd name="T53" fmla="*/ 2147483647 h 178"/>
                <a:gd name="T54" fmla="*/ 2147483647 w 164"/>
                <a:gd name="T55" fmla="*/ 2147483647 h 178"/>
                <a:gd name="T56" fmla="*/ 2147483647 w 164"/>
                <a:gd name="T57" fmla="*/ 2147483647 h 178"/>
                <a:gd name="T58" fmla="*/ 2147483647 w 164"/>
                <a:gd name="T59" fmla="*/ 2147483647 h 178"/>
                <a:gd name="T60" fmla="*/ 2147483647 w 164"/>
                <a:gd name="T61" fmla="*/ 2147483647 h 178"/>
                <a:gd name="T62" fmla="*/ 2147483647 w 164"/>
                <a:gd name="T63" fmla="*/ 2147483647 h 178"/>
                <a:gd name="T64" fmla="*/ 2147483647 w 164"/>
                <a:gd name="T65" fmla="*/ 2147483647 h 178"/>
                <a:gd name="T66" fmla="*/ 2147483647 w 164"/>
                <a:gd name="T67" fmla="*/ 2147483647 h 178"/>
                <a:gd name="T68" fmla="*/ 2147483647 w 164"/>
                <a:gd name="T69" fmla="*/ 2147483647 h 178"/>
                <a:gd name="T70" fmla="*/ 2147483647 w 164"/>
                <a:gd name="T71" fmla="*/ 2147483647 h 178"/>
                <a:gd name="T72" fmla="*/ 2147483647 w 164"/>
                <a:gd name="T73" fmla="*/ 2147483647 h 178"/>
                <a:gd name="T74" fmla="*/ 2147483647 w 164"/>
                <a:gd name="T75" fmla="*/ 2147483647 h 178"/>
                <a:gd name="T76" fmla="*/ 2147483647 w 164"/>
                <a:gd name="T77" fmla="*/ 2147483647 h 17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64"/>
                <a:gd name="T118" fmla="*/ 0 h 178"/>
                <a:gd name="T119" fmla="*/ 164 w 164"/>
                <a:gd name="T120" fmla="*/ 178 h 17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51" name="Group 3"/>
          <p:cNvGrpSpPr>
            <a:grpSpLocks/>
          </p:cNvGrpSpPr>
          <p:nvPr/>
        </p:nvGrpSpPr>
        <p:grpSpPr bwMode="auto">
          <a:xfrm>
            <a:off x="5392738" y="2159000"/>
            <a:ext cx="785812" cy="774700"/>
            <a:chOff x="0" y="0"/>
            <a:chExt cx="616054" cy="616054"/>
          </a:xfrm>
        </p:grpSpPr>
        <p:sp>
          <p:nvSpPr>
            <p:cNvPr id="24617" name="Oval 105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618" name="Freeform 12"/>
            <p:cNvSpPr>
              <a:spLocks noEditPoints="1" noChangeArrowheads="1"/>
            </p:cNvSpPr>
            <p:nvPr/>
          </p:nvSpPr>
          <p:spPr bwMode="auto">
            <a:xfrm>
              <a:off x="153759" y="140166"/>
              <a:ext cx="347663" cy="298450"/>
            </a:xfrm>
            <a:custGeom>
              <a:avLst/>
              <a:gdLst>
                <a:gd name="T0" fmla="*/ 2147483647 w 164"/>
                <a:gd name="T1" fmla="*/ 2147483647 h 141"/>
                <a:gd name="T2" fmla="*/ 2147483647 w 164"/>
                <a:gd name="T3" fmla="*/ 2147483647 h 141"/>
                <a:gd name="T4" fmla="*/ 0 w 164"/>
                <a:gd name="T5" fmla="*/ 2147483647 h 141"/>
                <a:gd name="T6" fmla="*/ 0 w 164"/>
                <a:gd name="T7" fmla="*/ 2147483647 h 141"/>
                <a:gd name="T8" fmla="*/ 2147483647 w 164"/>
                <a:gd name="T9" fmla="*/ 2147483647 h 141"/>
                <a:gd name="T10" fmla="*/ 2147483647 w 164"/>
                <a:gd name="T11" fmla="*/ 2147483647 h 141"/>
                <a:gd name="T12" fmla="*/ 2147483647 w 164"/>
                <a:gd name="T13" fmla="*/ 2147483647 h 141"/>
                <a:gd name="T14" fmla="*/ 2147483647 w 164"/>
                <a:gd name="T15" fmla="*/ 2147483647 h 141"/>
                <a:gd name="T16" fmla="*/ 2147483647 w 164"/>
                <a:gd name="T17" fmla="*/ 2147483647 h 141"/>
                <a:gd name="T18" fmla="*/ 2147483647 w 164"/>
                <a:gd name="T19" fmla="*/ 2147483647 h 141"/>
                <a:gd name="T20" fmla="*/ 2147483647 w 164"/>
                <a:gd name="T21" fmla="*/ 2147483647 h 141"/>
                <a:gd name="T22" fmla="*/ 2147483647 w 164"/>
                <a:gd name="T23" fmla="*/ 2147483647 h 141"/>
                <a:gd name="T24" fmla="*/ 2147483647 w 164"/>
                <a:gd name="T25" fmla="*/ 0 h 141"/>
                <a:gd name="T26" fmla="*/ 2147483647 w 164"/>
                <a:gd name="T27" fmla="*/ 0 h 141"/>
                <a:gd name="T28" fmla="*/ 2147483647 w 164"/>
                <a:gd name="T29" fmla="*/ 2147483647 h 141"/>
                <a:gd name="T30" fmla="*/ 2147483647 w 164"/>
                <a:gd name="T31" fmla="*/ 2147483647 h 141"/>
                <a:gd name="T32" fmla="*/ 2147483647 w 164"/>
                <a:gd name="T33" fmla="*/ 2147483647 h 141"/>
                <a:gd name="T34" fmla="*/ 2147483647 w 164"/>
                <a:gd name="T35" fmla="*/ 2147483647 h 141"/>
                <a:gd name="T36" fmla="*/ 2147483647 w 164"/>
                <a:gd name="T37" fmla="*/ 2147483647 h 141"/>
                <a:gd name="T38" fmla="*/ 2147483647 w 164"/>
                <a:gd name="T39" fmla="*/ 2147483647 h 141"/>
                <a:gd name="T40" fmla="*/ 2147483647 w 164"/>
                <a:gd name="T41" fmla="*/ 2147483647 h 141"/>
                <a:gd name="T42" fmla="*/ 2147483647 w 164"/>
                <a:gd name="T43" fmla="*/ 2147483647 h 141"/>
                <a:gd name="T44" fmla="*/ 2147483647 w 164"/>
                <a:gd name="T45" fmla="*/ 2147483647 h 141"/>
                <a:gd name="T46" fmla="*/ 2147483647 w 164"/>
                <a:gd name="T47" fmla="*/ 2147483647 h 141"/>
                <a:gd name="T48" fmla="*/ 2147483647 w 164"/>
                <a:gd name="T49" fmla="*/ 2147483647 h 141"/>
                <a:gd name="T50" fmla="*/ 2147483647 w 164"/>
                <a:gd name="T51" fmla="*/ 2147483647 h 141"/>
                <a:gd name="T52" fmla="*/ 2147483647 w 164"/>
                <a:gd name="T53" fmla="*/ 2147483647 h 141"/>
                <a:gd name="T54" fmla="*/ 2147483647 w 164"/>
                <a:gd name="T55" fmla="*/ 2147483647 h 141"/>
                <a:gd name="T56" fmla="*/ 2147483647 w 164"/>
                <a:gd name="T57" fmla="*/ 2147483647 h 141"/>
                <a:gd name="T58" fmla="*/ 2147483647 w 164"/>
                <a:gd name="T59" fmla="*/ 2147483647 h 14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4"/>
                <a:gd name="T91" fmla="*/ 0 h 141"/>
                <a:gd name="T92" fmla="*/ 164 w 164"/>
                <a:gd name="T93" fmla="*/ 141 h 14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606" name="Oval 133"/>
          <p:cNvSpPr>
            <a:spLocks noChangeArrowheads="1"/>
          </p:cNvSpPr>
          <p:nvPr/>
        </p:nvSpPr>
        <p:spPr bwMode="auto">
          <a:xfrm>
            <a:off x="9350375" y="4391025"/>
            <a:ext cx="785813" cy="77470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607" name="Freeform 13"/>
          <p:cNvSpPr>
            <a:spLocks noEditPoints="1" noChangeArrowheads="1"/>
          </p:cNvSpPr>
          <p:nvPr/>
        </p:nvSpPr>
        <p:spPr bwMode="auto">
          <a:xfrm>
            <a:off x="9537700" y="4581525"/>
            <a:ext cx="409575" cy="376238"/>
          </a:xfrm>
          <a:custGeom>
            <a:avLst/>
            <a:gdLst>
              <a:gd name="T0" fmla="*/ 2147483647 w 152"/>
              <a:gd name="T1" fmla="*/ 2147483647 h 141"/>
              <a:gd name="T2" fmla="*/ 2147483647 w 152"/>
              <a:gd name="T3" fmla="*/ 2147483647 h 141"/>
              <a:gd name="T4" fmla="*/ 2147483647 w 152"/>
              <a:gd name="T5" fmla="*/ 2147483647 h 141"/>
              <a:gd name="T6" fmla="*/ 2147483647 w 152"/>
              <a:gd name="T7" fmla="*/ 2147483647 h 141"/>
              <a:gd name="T8" fmla="*/ 2147483647 w 152"/>
              <a:gd name="T9" fmla="*/ 2147483647 h 141"/>
              <a:gd name="T10" fmla="*/ 2147483647 w 152"/>
              <a:gd name="T11" fmla="*/ 2147483647 h 141"/>
              <a:gd name="T12" fmla="*/ 2147483647 w 152"/>
              <a:gd name="T13" fmla="*/ 2147483647 h 141"/>
              <a:gd name="T14" fmla="*/ 2147483647 w 152"/>
              <a:gd name="T15" fmla="*/ 2147483647 h 141"/>
              <a:gd name="T16" fmla="*/ 2147483647 w 152"/>
              <a:gd name="T17" fmla="*/ 2147483647 h 141"/>
              <a:gd name="T18" fmla="*/ 2147483647 w 152"/>
              <a:gd name="T19" fmla="*/ 2147483647 h 141"/>
              <a:gd name="T20" fmla="*/ 2147483647 w 152"/>
              <a:gd name="T21" fmla="*/ 2147483647 h 141"/>
              <a:gd name="T22" fmla="*/ 2147483647 w 152"/>
              <a:gd name="T23" fmla="*/ 2147483647 h 141"/>
              <a:gd name="T24" fmla="*/ 2147483647 w 152"/>
              <a:gd name="T25" fmla="*/ 2147483647 h 141"/>
              <a:gd name="T26" fmla="*/ 2147483647 w 152"/>
              <a:gd name="T27" fmla="*/ 2147483647 h 141"/>
              <a:gd name="T28" fmla="*/ 2147483647 w 152"/>
              <a:gd name="T29" fmla="*/ 2147483647 h 141"/>
              <a:gd name="T30" fmla="*/ 0 w 152"/>
              <a:gd name="T31" fmla="*/ 2147483647 h 141"/>
              <a:gd name="T32" fmla="*/ 0 w 152"/>
              <a:gd name="T33" fmla="*/ 2147483647 h 141"/>
              <a:gd name="T34" fmla="*/ 2147483647 w 152"/>
              <a:gd name="T35" fmla="*/ 2147483647 h 141"/>
              <a:gd name="T36" fmla="*/ 2147483647 w 152"/>
              <a:gd name="T37" fmla="*/ 2147483647 h 141"/>
              <a:gd name="T38" fmla="*/ 2147483647 w 152"/>
              <a:gd name="T39" fmla="*/ 2147483647 h 141"/>
              <a:gd name="T40" fmla="*/ 2147483647 w 152"/>
              <a:gd name="T41" fmla="*/ 0 h 141"/>
              <a:gd name="T42" fmla="*/ 2147483647 w 152"/>
              <a:gd name="T43" fmla="*/ 0 h 141"/>
              <a:gd name="T44" fmla="*/ 2147483647 w 152"/>
              <a:gd name="T45" fmla="*/ 2147483647 h 141"/>
              <a:gd name="T46" fmla="*/ 2147483647 w 152"/>
              <a:gd name="T47" fmla="*/ 2147483647 h 141"/>
              <a:gd name="T48" fmla="*/ 2147483647 w 152"/>
              <a:gd name="T49" fmla="*/ 2147483647 h 141"/>
              <a:gd name="T50" fmla="*/ 2147483647 w 152"/>
              <a:gd name="T51" fmla="*/ 2147483647 h 141"/>
              <a:gd name="T52" fmla="*/ 2147483647 w 152"/>
              <a:gd name="T53" fmla="*/ 2147483647 h 141"/>
              <a:gd name="T54" fmla="*/ 2147483647 w 152"/>
              <a:gd name="T55" fmla="*/ 2147483647 h 141"/>
              <a:gd name="T56" fmla="*/ 2147483647 w 152"/>
              <a:gd name="T57" fmla="*/ 2147483647 h 141"/>
              <a:gd name="T58" fmla="*/ 2147483647 w 152"/>
              <a:gd name="T59" fmla="*/ 2147483647 h 141"/>
              <a:gd name="T60" fmla="*/ 2147483647 w 152"/>
              <a:gd name="T61" fmla="*/ 2147483647 h 141"/>
              <a:gd name="T62" fmla="*/ 2147483647 w 152"/>
              <a:gd name="T63" fmla="*/ 2147483647 h 141"/>
              <a:gd name="T64" fmla="*/ 2147483647 w 152"/>
              <a:gd name="T65" fmla="*/ 2147483647 h 141"/>
              <a:gd name="T66" fmla="*/ 2147483647 w 152"/>
              <a:gd name="T67" fmla="*/ 2147483647 h 141"/>
              <a:gd name="T68" fmla="*/ 2147483647 w 152"/>
              <a:gd name="T69" fmla="*/ 2147483647 h 141"/>
              <a:gd name="T70" fmla="*/ 2147483647 w 152"/>
              <a:gd name="T71" fmla="*/ 2147483647 h 141"/>
              <a:gd name="T72" fmla="*/ 2147483647 w 152"/>
              <a:gd name="T73" fmla="*/ 2147483647 h 14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52"/>
              <a:gd name="T112" fmla="*/ 0 h 141"/>
              <a:gd name="T113" fmla="*/ 152 w 152"/>
              <a:gd name="T114" fmla="*/ 141 h 141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52" h="141">
                <a:moveTo>
                  <a:pt x="152" y="44"/>
                </a:moveTo>
                <a:cubicBezTo>
                  <a:pt x="152" y="61"/>
                  <a:pt x="131" y="81"/>
                  <a:pt x="103" y="82"/>
                </a:cubicBezTo>
                <a:cubicBezTo>
                  <a:pt x="99" y="87"/>
                  <a:pt x="95" y="89"/>
                  <a:pt x="94" y="91"/>
                </a:cubicBezTo>
                <a:cubicBezTo>
                  <a:pt x="89" y="95"/>
                  <a:pt x="88" y="100"/>
                  <a:pt x="88" y="106"/>
                </a:cubicBezTo>
                <a:cubicBezTo>
                  <a:pt x="88" y="111"/>
                  <a:pt x="91" y="117"/>
                  <a:pt x="99" y="117"/>
                </a:cubicBezTo>
                <a:cubicBezTo>
                  <a:pt x="108" y="117"/>
                  <a:pt x="117" y="123"/>
                  <a:pt x="117" y="132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17" y="139"/>
                  <a:pt x="116" y="141"/>
                  <a:pt x="114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6" y="141"/>
                  <a:pt x="35" y="139"/>
                  <a:pt x="35" y="138"/>
                </a:cubicBezTo>
                <a:cubicBezTo>
                  <a:pt x="35" y="132"/>
                  <a:pt x="35" y="132"/>
                  <a:pt x="35" y="132"/>
                </a:cubicBezTo>
                <a:cubicBezTo>
                  <a:pt x="35" y="123"/>
                  <a:pt x="44" y="117"/>
                  <a:pt x="53" y="117"/>
                </a:cubicBezTo>
                <a:cubicBezTo>
                  <a:pt x="61" y="117"/>
                  <a:pt x="64" y="111"/>
                  <a:pt x="64" y="106"/>
                </a:cubicBezTo>
                <a:cubicBezTo>
                  <a:pt x="64" y="100"/>
                  <a:pt x="63" y="95"/>
                  <a:pt x="58" y="91"/>
                </a:cubicBezTo>
                <a:cubicBezTo>
                  <a:pt x="56" y="89"/>
                  <a:pt x="53" y="87"/>
                  <a:pt x="49" y="82"/>
                </a:cubicBezTo>
                <a:cubicBezTo>
                  <a:pt x="21" y="81"/>
                  <a:pt x="0" y="61"/>
                  <a:pt x="0" y="4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7"/>
                  <a:pt x="4" y="24"/>
                  <a:pt x="9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7"/>
                  <a:pt x="42" y="0"/>
                  <a:pt x="50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10" y="0"/>
                  <a:pt x="117" y="7"/>
                  <a:pt x="117" y="15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43" y="24"/>
                  <a:pt x="143" y="24"/>
                  <a:pt x="143" y="24"/>
                </a:cubicBezTo>
                <a:cubicBezTo>
                  <a:pt x="148" y="24"/>
                  <a:pt x="152" y="27"/>
                  <a:pt x="152" y="32"/>
                </a:cubicBezTo>
                <a:lnTo>
                  <a:pt x="152" y="44"/>
                </a:lnTo>
                <a:close/>
                <a:moveTo>
                  <a:pt x="35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53"/>
                  <a:pt x="24" y="65"/>
                  <a:pt x="42" y="69"/>
                </a:cubicBezTo>
                <a:cubicBezTo>
                  <a:pt x="38" y="61"/>
                  <a:pt x="35" y="50"/>
                  <a:pt x="35" y="35"/>
                </a:cubicBezTo>
                <a:close/>
                <a:moveTo>
                  <a:pt x="140" y="35"/>
                </a:moveTo>
                <a:cubicBezTo>
                  <a:pt x="117" y="35"/>
                  <a:pt x="117" y="35"/>
                  <a:pt x="117" y="35"/>
                </a:cubicBezTo>
                <a:cubicBezTo>
                  <a:pt x="117" y="50"/>
                  <a:pt x="114" y="61"/>
                  <a:pt x="110" y="69"/>
                </a:cubicBezTo>
                <a:cubicBezTo>
                  <a:pt x="128" y="65"/>
                  <a:pt x="140" y="53"/>
                  <a:pt x="140" y="44"/>
                </a:cubicBezTo>
                <a:lnTo>
                  <a:pt x="140" y="3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29756" name="Group 5"/>
          <p:cNvGrpSpPr>
            <a:grpSpLocks/>
          </p:cNvGrpSpPr>
          <p:nvPr/>
        </p:nvGrpSpPr>
        <p:grpSpPr bwMode="auto">
          <a:xfrm>
            <a:off x="7397750" y="2159000"/>
            <a:ext cx="785813" cy="774700"/>
            <a:chOff x="0" y="0"/>
            <a:chExt cx="616054" cy="616054"/>
          </a:xfrm>
        </p:grpSpPr>
        <p:sp>
          <p:nvSpPr>
            <p:cNvPr id="24615" name="Oval 106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616" name="Freeform 14"/>
            <p:cNvSpPr>
              <a:spLocks noEditPoints="1" noChangeArrowheads="1"/>
            </p:cNvSpPr>
            <p:nvPr/>
          </p:nvSpPr>
          <p:spPr bwMode="auto">
            <a:xfrm>
              <a:off x="126304" y="178026"/>
              <a:ext cx="336550" cy="273050"/>
            </a:xfrm>
            <a:custGeom>
              <a:avLst/>
              <a:gdLst>
                <a:gd name="T0" fmla="*/ 2147483647 w 159"/>
                <a:gd name="T1" fmla="*/ 2147483647 h 129"/>
                <a:gd name="T2" fmla="*/ 2147483647 w 159"/>
                <a:gd name="T3" fmla="*/ 2147483647 h 129"/>
                <a:gd name="T4" fmla="*/ 2147483647 w 159"/>
                <a:gd name="T5" fmla="*/ 2147483647 h 129"/>
                <a:gd name="T6" fmla="*/ 2147483647 w 159"/>
                <a:gd name="T7" fmla="*/ 2147483647 h 129"/>
                <a:gd name="T8" fmla="*/ 2147483647 w 159"/>
                <a:gd name="T9" fmla="*/ 2147483647 h 129"/>
                <a:gd name="T10" fmla="*/ 2147483647 w 159"/>
                <a:gd name="T11" fmla="*/ 2147483647 h 129"/>
                <a:gd name="T12" fmla="*/ 2147483647 w 159"/>
                <a:gd name="T13" fmla="*/ 2147483647 h 129"/>
                <a:gd name="T14" fmla="*/ 2147483647 w 159"/>
                <a:gd name="T15" fmla="*/ 2147483647 h 129"/>
                <a:gd name="T16" fmla="*/ 0 w 159"/>
                <a:gd name="T17" fmla="*/ 2147483647 h 129"/>
                <a:gd name="T18" fmla="*/ 2147483647 w 159"/>
                <a:gd name="T19" fmla="*/ 2147483647 h 129"/>
                <a:gd name="T20" fmla="*/ 2147483647 w 159"/>
                <a:gd name="T21" fmla="*/ 2147483647 h 129"/>
                <a:gd name="T22" fmla="*/ 2147483647 w 159"/>
                <a:gd name="T23" fmla="*/ 2147483647 h 129"/>
                <a:gd name="T24" fmla="*/ 2147483647 w 159"/>
                <a:gd name="T25" fmla="*/ 2147483647 h 129"/>
                <a:gd name="T26" fmla="*/ 2147483647 w 159"/>
                <a:gd name="T27" fmla="*/ 2147483647 h 129"/>
                <a:gd name="T28" fmla="*/ 2147483647 w 159"/>
                <a:gd name="T29" fmla="*/ 2147483647 h 129"/>
                <a:gd name="T30" fmla="*/ 2147483647 w 159"/>
                <a:gd name="T31" fmla="*/ 2147483647 h 129"/>
                <a:gd name="T32" fmla="*/ 2147483647 w 159"/>
                <a:gd name="T33" fmla="*/ 0 h 129"/>
                <a:gd name="T34" fmla="*/ 2147483647 w 159"/>
                <a:gd name="T35" fmla="*/ 0 h 129"/>
                <a:gd name="T36" fmla="*/ 2147483647 w 159"/>
                <a:gd name="T37" fmla="*/ 2147483647 h 129"/>
                <a:gd name="T38" fmla="*/ 2147483647 w 159"/>
                <a:gd name="T39" fmla="*/ 2147483647 h 129"/>
                <a:gd name="T40" fmla="*/ 2147483647 w 159"/>
                <a:gd name="T41" fmla="*/ 2147483647 h 129"/>
                <a:gd name="T42" fmla="*/ 2147483647 w 159"/>
                <a:gd name="T43" fmla="*/ 2147483647 h 129"/>
                <a:gd name="T44" fmla="*/ 2147483647 w 159"/>
                <a:gd name="T45" fmla="*/ 2147483647 h 129"/>
                <a:gd name="T46" fmla="*/ 2147483647 w 159"/>
                <a:gd name="T47" fmla="*/ 2147483647 h 129"/>
                <a:gd name="T48" fmla="*/ 2147483647 w 159"/>
                <a:gd name="T49" fmla="*/ 2147483647 h 129"/>
                <a:gd name="T50" fmla="*/ 2147483647 w 159"/>
                <a:gd name="T51" fmla="*/ 2147483647 h 129"/>
                <a:gd name="T52" fmla="*/ 2147483647 w 159"/>
                <a:gd name="T53" fmla="*/ 2147483647 h 129"/>
                <a:gd name="T54" fmla="*/ 2147483647 w 159"/>
                <a:gd name="T55" fmla="*/ 2147483647 h 129"/>
                <a:gd name="T56" fmla="*/ 2147483647 w 159"/>
                <a:gd name="T57" fmla="*/ 2147483647 h 129"/>
                <a:gd name="T58" fmla="*/ 2147483647 w 159"/>
                <a:gd name="T59" fmla="*/ 2147483647 h 129"/>
                <a:gd name="T60" fmla="*/ 2147483647 w 159"/>
                <a:gd name="T61" fmla="*/ 2147483647 h 129"/>
                <a:gd name="T62" fmla="*/ 2147483647 w 159"/>
                <a:gd name="T63" fmla="*/ 2147483647 h 129"/>
                <a:gd name="T64" fmla="*/ 2147483647 w 159"/>
                <a:gd name="T65" fmla="*/ 2147483647 h 129"/>
                <a:gd name="T66" fmla="*/ 2147483647 w 159"/>
                <a:gd name="T67" fmla="*/ 2147483647 h 129"/>
                <a:gd name="T68" fmla="*/ 2147483647 w 159"/>
                <a:gd name="T69" fmla="*/ 2147483647 h 129"/>
                <a:gd name="T70" fmla="*/ 2147483647 w 159"/>
                <a:gd name="T71" fmla="*/ 2147483647 h 129"/>
                <a:gd name="T72" fmla="*/ 2147483647 w 159"/>
                <a:gd name="T73" fmla="*/ 2147483647 h 129"/>
                <a:gd name="T74" fmla="*/ 2147483647 w 159"/>
                <a:gd name="T75" fmla="*/ 2147483647 h 12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9"/>
                <a:gd name="T115" fmla="*/ 0 h 129"/>
                <a:gd name="T116" fmla="*/ 159 w 159"/>
                <a:gd name="T117" fmla="*/ 129 h 12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59" name="Group 7"/>
          <p:cNvGrpSpPr>
            <a:grpSpLocks/>
          </p:cNvGrpSpPr>
          <p:nvPr/>
        </p:nvGrpSpPr>
        <p:grpSpPr bwMode="auto">
          <a:xfrm>
            <a:off x="1447800" y="4391025"/>
            <a:ext cx="787400" cy="774700"/>
            <a:chOff x="0" y="0"/>
            <a:chExt cx="616054" cy="616054"/>
          </a:xfrm>
        </p:grpSpPr>
        <p:sp>
          <p:nvSpPr>
            <p:cNvPr id="24613" name="Oval 100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614" name="Freeform 15"/>
            <p:cNvSpPr>
              <a:spLocks noChangeArrowheads="1"/>
            </p:cNvSpPr>
            <p:nvPr/>
          </p:nvSpPr>
          <p:spPr bwMode="auto">
            <a:xfrm>
              <a:off x="141531" y="198932"/>
              <a:ext cx="371475" cy="222250"/>
            </a:xfrm>
            <a:custGeom>
              <a:avLst/>
              <a:gdLst>
                <a:gd name="T0" fmla="*/ 2147483647 w 176"/>
                <a:gd name="T1" fmla="*/ 2147483647 h 105"/>
                <a:gd name="T2" fmla="*/ 2147483647 w 176"/>
                <a:gd name="T3" fmla="*/ 2147483647 h 105"/>
                <a:gd name="T4" fmla="*/ 2147483647 w 176"/>
                <a:gd name="T5" fmla="*/ 2147483647 h 105"/>
                <a:gd name="T6" fmla="*/ 2147483647 w 176"/>
                <a:gd name="T7" fmla="*/ 2147483647 h 105"/>
                <a:gd name="T8" fmla="*/ 2147483647 w 176"/>
                <a:gd name="T9" fmla="*/ 2147483647 h 105"/>
                <a:gd name="T10" fmla="*/ 2147483647 w 176"/>
                <a:gd name="T11" fmla="*/ 2147483647 h 105"/>
                <a:gd name="T12" fmla="*/ 2147483647 w 176"/>
                <a:gd name="T13" fmla="*/ 2147483647 h 105"/>
                <a:gd name="T14" fmla="*/ 2147483647 w 176"/>
                <a:gd name="T15" fmla="*/ 2147483647 h 105"/>
                <a:gd name="T16" fmla="*/ 2147483647 w 176"/>
                <a:gd name="T17" fmla="*/ 2147483647 h 105"/>
                <a:gd name="T18" fmla="*/ 2147483647 w 176"/>
                <a:gd name="T19" fmla="*/ 2147483647 h 105"/>
                <a:gd name="T20" fmla="*/ 2147483647 w 176"/>
                <a:gd name="T21" fmla="*/ 2147483647 h 105"/>
                <a:gd name="T22" fmla="*/ 2147483647 w 176"/>
                <a:gd name="T23" fmla="*/ 2147483647 h 105"/>
                <a:gd name="T24" fmla="*/ 2147483647 w 176"/>
                <a:gd name="T25" fmla="*/ 2147483647 h 105"/>
                <a:gd name="T26" fmla="*/ 2147483647 w 176"/>
                <a:gd name="T27" fmla="*/ 2147483647 h 105"/>
                <a:gd name="T28" fmla="*/ 2147483647 w 176"/>
                <a:gd name="T29" fmla="*/ 2147483647 h 105"/>
                <a:gd name="T30" fmla="*/ 2147483647 w 176"/>
                <a:gd name="T31" fmla="*/ 2147483647 h 105"/>
                <a:gd name="T32" fmla="*/ 2147483647 w 176"/>
                <a:gd name="T33" fmla="*/ 2147483647 h 105"/>
                <a:gd name="T34" fmla="*/ 2147483647 w 176"/>
                <a:gd name="T35" fmla="*/ 2147483647 h 105"/>
                <a:gd name="T36" fmla="*/ 2147483647 w 176"/>
                <a:gd name="T37" fmla="*/ 2147483647 h 105"/>
                <a:gd name="T38" fmla="*/ 2147483647 w 176"/>
                <a:gd name="T39" fmla="*/ 2147483647 h 105"/>
                <a:gd name="T40" fmla="*/ 2147483647 w 176"/>
                <a:gd name="T41" fmla="*/ 2147483647 h 105"/>
                <a:gd name="T42" fmla="*/ 2147483647 w 176"/>
                <a:gd name="T43" fmla="*/ 2147483647 h 105"/>
                <a:gd name="T44" fmla="*/ 2147483647 w 176"/>
                <a:gd name="T45" fmla="*/ 2147483647 h 105"/>
                <a:gd name="T46" fmla="*/ 0 w 176"/>
                <a:gd name="T47" fmla="*/ 2147483647 h 105"/>
                <a:gd name="T48" fmla="*/ 0 w 176"/>
                <a:gd name="T49" fmla="*/ 2147483647 h 105"/>
                <a:gd name="T50" fmla="*/ 2147483647 w 176"/>
                <a:gd name="T51" fmla="*/ 2147483647 h 105"/>
                <a:gd name="T52" fmla="*/ 2147483647 w 176"/>
                <a:gd name="T53" fmla="*/ 2147483647 h 105"/>
                <a:gd name="T54" fmla="*/ 2147483647 w 176"/>
                <a:gd name="T55" fmla="*/ 2147483647 h 105"/>
                <a:gd name="T56" fmla="*/ 2147483647 w 176"/>
                <a:gd name="T57" fmla="*/ 2147483647 h 105"/>
                <a:gd name="T58" fmla="*/ 2147483647 w 176"/>
                <a:gd name="T59" fmla="*/ 2147483647 h 105"/>
                <a:gd name="T60" fmla="*/ 2147483647 w 176"/>
                <a:gd name="T61" fmla="*/ 2147483647 h 105"/>
                <a:gd name="T62" fmla="*/ 2147483647 w 176"/>
                <a:gd name="T63" fmla="*/ 2147483647 h 105"/>
                <a:gd name="T64" fmla="*/ 2147483647 w 176"/>
                <a:gd name="T65" fmla="*/ 2147483647 h 105"/>
                <a:gd name="T66" fmla="*/ 2147483647 w 176"/>
                <a:gd name="T67" fmla="*/ 2147483647 h 105"/>
                <a:gd name="T68" fmla="*/ 2147483647 w 176"/>
                <a:gd name="T69" fmla="*/ 2147483647 h 105"/>
                <a:gd name="T70" fmla="*/ 2147483647 w 176"/>
                <a:gd name="T71" fmla="*/ 2147483647 h 105"/>
                <a:gd name="T72" fmla="*/ 2147483647 w 176"/>
                <a:gd name="T73" fmla="*/ 2147483647 h 105"/>
                <a:gd name="T74" fmla="*/ 2147483647 w 176"/>
                <a:gd name="T75" fmla="*/ 0 h 105"/>
                <a:gd name="T76" fmla="*/ 2147483647 w 176"/>
                <a:gd name="T77" fmla="*/ 0 h 105"/>
                <a:gd name="T78" fmla="*/ 2147483647 w 176"/>
                <a:gd name="T79" fmla="*/ 0 h 105"/>
                <a:gd name="T80" fmla="*/ 2147483647 w 176"/>
                <a:gd name="T81" fmla="*/ 0 h 105"/>
                <a:gd name="T82" fmla="*/ 2147483647 w 176"/>
                <a:gd name="T83" fmla="*/ 2147483647 h 105"/>
                <a:gd name="T84" fmla="*/ 2147483647 w 176"/>
                <a:gd name="T85" fmla="*/ 2147483647 h 105"/>
                <a:gd name="T86" fmla="*/ 2147483647 w 176"/>
                <a:gd name="T87" fmla="*/ 2147483647 h 105"/>
                <a:gd name="T88" fmla="*/ 2147483647 w 176"/>
                <a:gd name="T89" fmla="*/ 2147483647 h 105"/>
                <a:gd name="T90" fmla="*/ 2147483647 w 176"/>
                <a:gd name="T91" fmla="*/ 2147483647 h 105"/>
                <a:gd name="T92" fmla="*/ 2147483647 w 176"/>
                <a:gd name="T93" fmla="*/ 2147483647 h 105"/>
                <a:gd name="T94" fmla="*/ 2147483647 w 176"/>
                <a:gd name="T95" fmla="*/ 2147483647 h 105"/>
                <a:gd name="T96" fmla="*/ 2147483647 w 176"/>
                <a:gd name="T97" fmla="*/ 2147483647 h 105"/>
                <a:gd name="T98" fmla="*/ 2147483647 w 176"/>
                <a:gd name="T99" fmla="*/ 2147483647 h 10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76"/>
                <a:gd name="T151" fmla="*/ 0 h 105"/>
                <a:gd name="T152" fmla="*/ 176 w 176"/>
                <a:gd name="T153" fmla="*/ 105 h 10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62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  <a:endParaRPr lang="en-US" altLang="zh-CN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9763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pic>
        <p:nvPicPr>
          <p:cNvPr id="2976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69631">
            <a:off x="-2230438" y="2051050"/>
            <a:ext cx="4076701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9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9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9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9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29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2" dur="500"/>
                                        <p:tgtEl>
                                          <p:spTgt spid="2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5" dur="500"/>
                                        <p:tgtEl>
                                          <p:spTgt spid="29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500"/>
                                        <p:tgtEl>
                                          <p:spTgt spid="2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500"/>
                                        <p:tgtEl>
                                          <p:spTgt spid="29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5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9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4" dur="500"/>
                                        <p:tgtEl>
                                          <p:spTgt spid="29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7" dur="500"/>
                                        <p:tgtEl>
                                          <p:spTgt spid="29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10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1" dur="5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5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0" dur="500"/>
                                        <p:tgtEl>
                                          <p:spTgt spid="29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1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500"/>
                                        <p:tgtEl>
                                          <p:spTgt spid="29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975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8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1025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2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  <p:bldP spid="29700" grpId="0" animBg="1"/>
      <p:bldP spid="29701" grpId="0" animBg="1"/>
      <p:bldP spid="29702" grpId="0" animBg="1"/>
      <p:bldP spid="29703" grpId="0" animBg="1"/>
      <p:bldP spid="29704" grpId="0" animBg="1"/>
      <p:bldP spid="29706" grpId="0" animBg="1"/>
      <p:bldP spid="29707" grpId="0" animBg="1"/>
      <p:bldP spid="29711" grpId="0" bldLvl="0" autoUpdateAnimBg="0"/>
      <p:bldP spid="29712" grpId="0" bldLvl="0" autoUpdateAnimBg="0"/>
      <p:bldP spid="29762" grpId="0" bldLvl="0" autoUpdateAnimBg="0"/>
      <p:bldP spid="29763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5"/>
          <p:cNvSpPr>
            <a:spLocks noChangeArrowheads="1"/>
          </p:cNvSpPr>
          <p:nvPr/>
        </p:nvSpPr>
        <p:spPr bwMode="auto">
          <a:xfrm>
            <a:off x="0" y="0"/>
            <a:ext cx="11522075" cy="6480175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明年工作计划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3072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3072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26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 autoUpdateAnimBg="0"/>
      <p:bldP spid="30724" grpId="0" bldLvl="0" autoUpdateAnimBg="0"/>
      <p:bldP spid="307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ChangeArrowheads="1"/>
          </p:cNvSpPr>
          <p:nvPr/>
        </p:nvSpPr>
        <p:spPr bwMode="auto">
          <a:xfrm>
            <a:off x="0" y="0"/>
            <a:ext cx="11522075" cy="233362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627" name="矩形 36"/>
          <p:cNvSpPr>
            <a:spLocks noChangeArrowheads="1"/>
          </p:cNvSpPr>
          <p:nvPr/>
        </p:nvSpPr>
        <p:spPr bwMode="auto">
          <a:xfrm>
            <a:off x="1588" y="0"/>
            <a:ext cx="11522075" cy="2333625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CC9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749" name="Rectangle 1"/>
          <p:cNvSpPr>
            <a:spLocks/>
          </p:cNvSpPr>
          <p:nvPr/>
        </p:nvSpPr>
        <p:spPr bwMode="auto">
          <a:xfrm>
            <a:off x="2035175" y="2841625"/>
            <a:ext cx="3122613" cy="1371600"/>
          </a:xfrm>
          <a:prstGeom prst="rect">
            <a:avLst/>
          </a:prstGeom>
          <a:noFill/>
          <a:ln w="3175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50" name="Group 41"/>
          <p:cNvGrpSpPr>
            <a:grpSpLocks/>
          </p:cNvGrpSpPr>
          <p:nvPr/>
        </p:nvGrpSpPr>
        <p:grpSpPr bwMode="auto">
          <a:xfrm>
            <a:off x="3095625" y="3068638"/>
            <a:ext cx="1836738" cy="1006475"/>
            <a:chOff x="0" y="0"/>
            <a:chExt cx="2419" cy="1343"/>
          </a:xfrm>
        </p:grpSpPr>
        <p:sp>
          <p:nvSpPr>
            <p:cNvPr id="26654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6655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 dirty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54" name="Rectangle 1_5"/>
          <p:cNvSpPr>
            <a:spLocks/>
          </p:cNvSpPr>
          <p:nvPr/>
        </p:nvSpPr>
        <p:spPr bwMode="auto">
          <a:xfrm>
            <a:off x="6310313" y="2841625"/>
            <a:ext cx="3122612" cy="1371600"/>
          </a:xfrm>
          <a:prstGeom prst="rect">
            <a:avLst/>
          </a:prstGeom>
          <a:noFill/>
          <a:ln w="3175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55" name="Group 41"/>
          <p:cNvGrpSpPr>
            <a:grpSpLocks/>
          </p:cNvGrpSpPr>
          <p:nvPr/>
        </p:nvGrpSpPr>
        <p:grpSpPr bwMode="auto">
          <a:xfrm>
            <a:off x="7372350" y="3068638"/>
            <a:ext cx="1836738" cy="1006475"/>
            <a:chOff x="0" y="0"/>
            <a:chExt cx="2419" cy="1343"/>
          </a:xfrm>
        </p:grpSpPr>
        <p:sp>
          <p:nvSpPr>
            <p:cNvPr id="26652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6653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58" name="Rectangle 1_7"/>
          <p:cNvSpPr>
            <a:spLocks/>
          </p:cNvSpPr>
          <p:nvPr/>
        </p:nvSpPr>
        <p:spPr bwMode="auto">
          <a:xfrm>
            <a:off x="2035175" y="4533900"/>
            <a:ext cx="3122613" cy="1370013"/>
          </a:xfrm>
          <a:prstGeom prst="rect">
            <a:avLst/>
          </a:prstGeom>
          <a:noFill/>
          <a:ln w="3175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59" name="Group 41"/>
          <p:cNvGrpSpPr>
            <a:grpSpLocks/>
          </p:cNvGrpSpPr>
          <p:nvPr/>
        </p:nvGrpSpPr>
        <p:grpSpPr bwMode="auto">
          <a:xfrm>
            <a:off x="3095625" y="4759325"/>
            <a:ext cx="1836738" cy="1006475"/>
            <a:chOff x="0" y="0"/>
            <a:chExt cx="2419" cy="1343"/>
          </a:xfrm>
        </p:grpSpPr>
        <p:sp>
          <p:nvSpPr>
            <p:cNvPr id="26650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6651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62" name="Rectangle 1_9"/>
          <p:cNvSpPr>
            <a:spLocks/>
          </p:cNvSpPr>
          <p:nvPr/>
        </p:nvSpPr>
        <p:spPr bwMode="auto">
          <a:xfrm>
            <a:off x="6310313" y="4533900"/>
            <a:ext cx="3122612" cy="1370013"/>
          </a:xfrm>
          <a:prstGeom prst="rect">
            <a:avLst/>
          </a:prstGeom>
          <a:noFill/>
          <a:ln w="3175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63" name="Group 41"/>
          <p:cNvGrpSpPr>
            <a:grpSpLocks/>
          </p:cNvGrpSpPr>
          <p:nvPr/>
        </p:nvGrpSpPr>
        <p:grpSpPr bwMode="auto">
          <a:xfrm>
            <a:off x="7372350" y="4759325"/>
            <a:ext cx="1836738" cy="1006475"/>
            <a:chOff x="0" y="0"/>
            <a:chExt cx="2419" cy="1343"/>
          </a:xfrm>
        </p:grpSpPr>
        <p:sp>
          <p:nvSpPr>
            <p:cNvPr id="26648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6649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grpSp>
        <p:nvGrpSpPr>
          <p:cNvPr id="31766" name="Group 6"/>
          <p:cNvGrpSpPr>
            <a:grpSpLocks/>
          </p:cNvGrpSpPr>
          <p:nvPr/>
        </p:nvGrpSpPr>
        <p:grpSpPr bwMode="auto">
          <a:xfrm>
            <a:off x="6530975" y="4772025"/>
            <a:ext cx="661988" cy="654050"/>
            <a:chOff x="0" y="0"/>
            <a:chExt cx="519113" cy="519113"/>
          </a:xfrm>
        </p:grpSpPr>
        <p:sp>
          <p:nvSpPr>
            <p:cNvPr id="26646" name="Oval 51"/>
            <p:cNvSpPr>
              <a:spLocks noChangeArrowheads="1"/>
            </p:cNvSpPr>
            <p:nvPr/>
          </p:nvSpPr>
          <p:spPr bwMode="auto">
            <a:xfrm>
              <a:off x="0" y="0"/>
              <a:ext cx="519113" cy="51911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7" name="Freeform 6"/>
            <p:cNvSpPr>
              <a:spLocks noEditPoints="1" noChangeArrowheads="1"/>
            </p:cNvSpPr>
            <p:nvPr/>
          </p:nvSpPr>
          <p:spPr bwMode="auto">
            <a:xfrm>
              <a:off x="131887" y="120031"/>
              <a:ext cx="268831" cy="276236"/>
            </a:xfrm>
            <a:custGeom>
              <a:avLst/>
              <a:gdLst>
                <a:gd name="T0" fmla="*/ 2147483647 w 154"/>
                <a:gd name="T1" fmla="*/ 2147483647 h 158"/>
                <a:gd name="T2" fmla="*/ 2147483647 w 154"/>
                <a:gd name="T3" fmla="*/ 2147483647 h 158"/>
                <a:gd name="T4" fmla="*/ 2147483647 w 154"/>
                <a:gd name="T5" fmla="*/ 2147483647 h 158"/>
                <a:gd name="T6" fmla="*/ 2147483647 w 154"/>
                <a:gd name="T7" fmla="*/ 2147483647 h 158"/>
                <a:gd name="T8" fmla="*/ 2147483647 w 154"/>
                <a:gd name="T9" fmla="*/ 2147483647 h 158"/>
                <a:gd name="T10" fmla="*/ 2147483647 w 154"/>
                <a:gd name="T11" fmla="*/ 2147483647 h 158"/>
                <a:gd name="T12" fmla="*/ 2147483647 w 154"/>
                <a:gd name="T13" fmla="*/ 2147483647 h 158"/>
                <a:gd name="T14" fmla="*/ 2147483647 w 154"/>
                <a:gd name="T15" fmla="*/ 2147483647 h 158"/>
                <a:gd name="T16" fmla="*/ 2147483647 w 154"/>
                <a:gd name="T17" fmla="*/ 2147483647 h 158"/>
                <a:gd name="T18" fmla="*/ 2147483647 w 154"/>
                <a:gd name="T19" fmla="*/ 2147483647 h 158"/>
                <a:gd name="T20" fmla="*/ 2147483647 w 154"/>
                <a:gd name="T21" fmla="*/ 2147483647 h 158"/>
                <a:gd name="T22" fmla="*/ 2147483647 w 154"/>
                <a:gd name="T23" fmla="*/ 2147483647 h 158"/>
                <a:gd name="T24" fmla="*/ 2147483647 w 154"/>
                <a:gd name="T25" fmla="*/ 2147483647 h 158"/>
                <a:gd name="T26" fmla="*/ 2147483647 w 154"/>
                <a:gd name="T27" fmla="*/ 2147483647 h 158"/>
                <a:gd name="T28" fmla="*/ 2147483647 w 154"/>
                <a:gd name="T29" fmla="*/ 2147483647 h 158"/>
                <a:gd name="T30" fmla="*/ 2147483647 w 154"/>
                <a:gd name="T31" fmla="*/ 2147483647 h 158"/>
                <a:gd name="T32" fmla="*/ 2147483647 w 154"/>
                <a:gd name="T33" fmla="*/ 2147483647 h 158"/>
                <a:gd name="T34" fmla="*/ 2147483647 w 154"/>
                <a:gd name="T35" fmla="*/ 2147483647 h 158"/>
                <a:gd name="T36" fmla="*/ 2147483647 w 154"/>
                <a:gd name="T37" fmla="*/ 0 h 158"/>
                <a:gd name="T38" fmla="*/ 2147483647 w 154"/>
                <a:gd name="T39" fmla="*/ 2147483647 h 158"/>
                <a:gd name="T40" fmla="*/ 2147483647 w 154"/>
                <a:gd name="T41" fmla="*/ 2147483647 h 158"/>
                <a:gd name="T42" fmla="*/ 0 w 154"/>
                <a:gd name="T43" fmla="*/ 2147483647 h 158"/>
                <a:gd name="T44" fmla="*/ 2147483647 w 154"/>
                <a:gd name="T45" fmla="*/ 2147483647 h 158"/>
                <a:gd name="T46" fmla="*/ 2147483647 w 154"/>
                <a:gd name="T47" fmla="*/ 2147483647 h 158"/>
                <a:gd name="T48" fmla="*/ 2147483647 w 154"/>
                <a:gd name="T49" fmla="*/ 2147483647 h 158"/>
                <a:gd name="T50" fmla="*/ 2147483647 w 154"/>
                <a:gd name="T51" fmla="*/ 2147483647 h 158"/>
                <a:gd name="T52" fmla="*/ 2147483647 w 154"/>
                <a:gd name="T53" fmla="*/ 2147483647 h 158"/>
                <a:gd name="T54" fmla="*/ 2147483647 w 154"/>
                <a:gd name="T55" fmla="*/ 2147483647 h 158"/>
                <a:gd name="T56" fmla="*/ 2147483647 w 154"/>
                <a:gd name="T57" fmla="*/ 2147483647 h 158"/>
                <a:gd name="T58" fmla="*/ 2147483647 w 154"/>
                <a:gd name="T59" fmla="*/ 2147483647 h 1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54"/>
                <a:gd name="T91" fmla="*/ 0 h 158"/>
                <a:gd name="T92" fmla="*/ 154 w 154"/>
                <a:gd name="T93" fmla="*/ 158 h 1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54" h="158">
                  <a:moveTo>
                    <a:pt x="13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49"/>
                    <a:pt x="39" y="63"/>
                    <a:pt x="43" y="73"/>
                  </a:cubicBezTo>
                  <a:cubicBezTo>
                    <a:pt x="28" y="63"/>
                    <a:pt x="15" y="51"/>
                    <a:pt x="13" y="28"/>
                  </a:cubicBezTo>
                  <a:close/>
                  <a:moveTo>
                    <a:pt x="77" y="11"/>
                  </a:moveTo>
                  <a:cubicBezTo>
                    <a:pt x="101" y="11"/>
                    <a:pt x="110" y="20"/>
                    <a:pt x="110" y="24"/>
                  </a:cubicBezTo>
                  <a:cubicBezTo>
                    <a:pt x="110" y="27"/>
                    <a:pt x="101" y="37"/>
                    <a:pt x="77" y="37"/>
                  </a:cubicBezTo>
                  <a:cubicBezTo>
                    <a:pt x="54" y="37"/>
                    <a:pt x="45" y="27"/>
                    <a:pt x="45" y="24"/>
                  </a:cubicBezTo>
                  <a:cubicBezTo>
                    <a:pt x="45" y="20"/>
                    <a:pt x="54" y="11"/>
                    <a:pt x="77" y="11"/>
                  </a:cubicBezTo>
                  <a:close/>
                  <a:moveTo>
                    <a:pt x="111" y="73"/>
                  </a:moveTo>
                  <a:cubicBezTo>
                    <a:pt x="116" y="63"/>
                    <a:pt x="120" y="49"/>
                    <a:pt x="12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0" y="51"/>
                    <a:pt x="126" y="63"/>
                    <a:pt x="111" y="73"/>
                  </a:cubicBezTo>
                  <a:close/>
                  <a:moveTo>
                    <a:pt x="87" y="116"/>
                  </a:moveTo>
                  <a:cubicBezTo>
                    <a:pt x="87" y="104"/>
                    <a:pt x="97" y="97"/>
                    <a:pt x="112" y="87"/>
                  </a:cubicBezTo>
                  <a:cubicBezTo>
                    <a:pt x="131" y="74"/>
                    <a:pt x="154" y="59"/>
                    <a:pt x="154" y="22"/>
                  </a:cubicBezTo>
                  <a:cubicBezTo>
                    <a:pt x="154" y="19"/>
                    <a:pt x="152" y="16"/>
                    <a:pt x="14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5" y="8"/>
                    <a:pt x="102" y="0"/>
                    <a:pt x="77" y="0"/>
                  </a:cubicBezTo>
                  <a:cubicBezTo>
                    <a:pt x="52" y="0"/>
                    <a:pt x="40" y="8"/>
                    <a:pt x="3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9"/>
                    <a:pt x="0" y="22"/>
                  </a:cubicBezTo>
                  <a:cubicBezTo>
                    <a:pt x="0" y="59"/>
                    <a:pt x="24" y="74"/>
                    <a:pt x="42" y="87"/>
                  </a:cubicBezTo>
                  <a:cubicBezTo>
                    <a:pt x="58" y="97"/>
                    <a:pt x="67" y="104"/>
                    <a:pt x="67" y="11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51" y="129"/>
                    <a:pt x="39" y="135"/>
                    <a:pt x="39" y="143"/>
                  </a:cubicBezTo>
                  <a:cubicBezTo>
                    <a:pt x="39" y="151"/>
                    <a:pt x="56" y="158"/>
                    <a:pt x="77" y="158"/>
                  </a:cubicBezTo>
                  <a:cubicBezTo>
                    <a:pt x="98" y="158"/>
                    <a:pt x="115" y="151"/>
                    <a:pt x="115" y="143"/>
                  </a:cubicBezTo>
                  <a:cubicBezTo>
                    <a:pt x="115" y="135"/>
                    <a:pt x="104" y="129"/>
                    <a:pt x="87" y="128"/>
                  </a:cubicBezTo>
                  <a:cubicBezTo>
                    <a:pt x="87" y="116"/>
                    <a:pt x="87" y="116"/>
                    <a:pt x="87" y="11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37" name="Oval 51_12"/>
          <p:cNvSpPr>
            <a:spLocks noChangeArrowheads="1"/>
          </p:cNvSpPr>
          <p:nvPr/>
        </p:nvSpPr>
        <p:spPr bwMode="auto">
          <a:xfrm>
            <a:off x="6530975" y="3081338"/>
            <a:ext cx="661988" cy="654050"/>
          </a:xfrm>
          <a:prstGeom prst="ellipse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638" name="Freeform 7"/>
          <p:cNvSpPr>
            <a:spLocks noChangeArrowheads="1"/>
          </p:cNvSpPr>
          <p:nvPr/>
        </p:nvSpPr>
        <p:spPr bwMode="auto">
          <a:xfrm>
            <a:off x="6672263" y="3209925"/>
            <a:ext cx="373062" cy="374650"/>
          </a:xfrm>
          <a:custGeom>
            <a:avLst/>
            <a:gdLst>
              <a:gd name="T0" fmla="*/ 2147483647 w 167"/>
              <a:gd name="T1" fmla="*/ 2147483647 h 170"/>
              <a:gd name="T2" fmla="*/ 2147483647 w 167"/>
              <a:gd name="T3" fmla="*/ 2147483647 h 170"/>
              <a:gd name="T4" fmla="*/ 2147483647 w 167"/>
              <a:gd name="T5" fmla="*/ 2147483647 h 170"/>
              <a:gd name="T6" fmla="*/ 2147483647 w 167"/>
              <a:gd name="T7" fmla="*/ 2147483647 h 170"/>
              <a:gd name="T8" fmla="*/ 2147483647 w 167"/>
              <a:gd name="T9" fmla="*/ 2147483647 h 170"/>
              <a:gd name="T10" fmla="*/ 2147483647 w 167"/>
              <a:gd name="T11" fmla="*/ 2147483647 h 170"/>
              <a:gd name="T12" fmla="*/ 2147483647 w 167"/>
              <a:gd name="T13" fmla="*/ 2147483647 h 170"/>
              <a:gd name="T14" fmla="*/ 2147483647 w 167"/>
              <a:gd name="T15" fmla="*/ 2147483647 h 170"/>
              <a:gd name="T16" fmla="*/ 2147483647 w 167"/>
              <a:gd name="T17" fmla="*/ 2147483647 h 170"/>
              <a:gd name="T18" fmla="*/ 2147483647 w 167"/>
              <a:gd name="T19" fmla="*/ 2147483647 h 170"/>
              <a:gd name="T20" fmla="*/ 2147483647 w 167"/>
              <a:gd name="T21" fmla="*/ 2147483647 h 170"/>
              <a:gd name="T22" fmla="*/ 2147483647 w 167"/>
              <a:gd name="T23" fmla="*/ 2147483647 h 170"/>
              <a:gd name="T24" fmla="*/ 2147483647 w 167"/>
              <a:gd name="T25" fmla="*/ 2147483647 h 170"/>
              <a:gd name="T26" fmla="*/ 2147483647 w 167"/>
              <a:gd name="T27" fmla="*/ 2147483647 h 170"/>
              <a:gd name="T28" fmla="*/ 2147483647 w 167"/>
              <a:gd name="T29" fmla="*/ 2147483647 h 170"/>
              <a:gd name="T30" fmla="*/ 2147483647 w 167"/>
              <a:gd name="T31" fmla="*/ 2147483647 h 170"/>
              <a:gd name="T32" fmla="*/ 2147483647 w 167"/>
              <a:gd name="T33" fmla="*/ 2147483647 h 170"/>
              <a:gd name="T34" fmla="*/ 2147483647 w 167"/>
              <a:gd name="T35" fmla="*/ 2147483647 h 170"/>
              <a:gd name="T36" fmla="*/ 2147483647 w 167"/>
              <a:gd name="T37" fmla="*/ 2147483647 h 170"/>
              <a:gd name="T38" fmla="*/ 2147483647 w 167"/>
              <a:gd name="T39" fmla="*/ 2147483647 h 170"/>
              <a:gd name="T40" fmla="*/ 2147483647 w 167"/>
              <a:gd name="T41" fmla="*/ 2147483647 h 170"/>
              <a:gd name="T42" fmla="*/ 2147483647 w 167"/>
              <a:gd name="T43" fmla="*/ 2147483647 h 170"/>
              <a:gd name="T44" fmla="*/ 2147483647 w 167"/>
              <a:gd name="T45" fmla="*/ 2147483647 h 170"/>
              <a:gd name="T46" fmla="*/ 2147483647 w 167"/>
              <a:gd name="T47" fmla="*/ 2147483647 h 170"/>
              <a:gd name="T48" fmla="*/ 2147483647 w 167"/>
              <a:gd name="T49" fmla="*/ 2147483647 h 170"/>
              <a:gd name="T50" fmla="*/ 2147483647 w 167"/>
              <a:gd name="T51" fmla="*/ 2147483647 h 170"/>
              <a:gd name="T52" fmla="*/ 2147483647 w 167"/>
              <a:gd name="T53" fmla="*/ 2147483647 h 170"/>
              <a:gd name="T54" fmla="*/ 2147483647 w 167"/>
              <a:gd name="T55" fmla="*/ 2147483647 h 170"/>
              <a:gd name="T56" fmla="*/ 2147483647 w 167"/>
              <a:gd name="T57" fmla="*/ 2147483647 h 170"/>
              <a:gd name="T58" fmla="*/ 2147483647 w 167"/>
              <a:gd name="T59" fmla="*/ 2147483647 h 17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67"/>
              <a:gd name="T91" fmla="*/ 0 h 170"/>
              <a:gd name="T92" fmla="*/ 167 w 167"/>
              <a:gd name="T93" fmla="*/ 170 h 17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71" name="Group 5"/>
          <p:cNvGrpSpPr>
            <a:grpSpLocks/>
          </p:cNvGrpSpPr>
          <p:nvPr/>
        </p:nvGrpSpPr>
        <p:grpSpPr bwMode="auto">
          <a:xfrm>
            <a:off x="2255838" y="4772025"/>
            <a:ext cx="661987" cy="654050"/>
            <a:chOff x="0" y="0"/>
            <a:chExt cx="519113" cy="519113"/>
          </a:xfrm>
        </p:grpSpPr>
        <p:sp>
          <p:nvSpPr>
            <p:cNvPr id="26644" name="Oval 51"/>
            <p:cNvSpPr>
              <a:spLocks noChangeArrowheads="1"/>
            </p:cNvSpPr>
            <p:nvPr/>
          </p:nvSpPr>
          <p:spPr bwMode="auto">
            <a:xfrm>
              <a:off x="0" y="0"/>
              <a:ext cx="519113" cy="51911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5" name="Freeform 8"/>
            <p:cNvSpPr>
              <a:spLocks noEditPoints="1" noChangeArrowheads="1"/>
            </p:cNvSpPr>
            <p:nvPr/>
          </p:nvSpPr>
          <p:spPr bwMode="auto">
            <a:xfrm>
              <a:off x="133285" y="141828"/>
              <a:ext cx="241429" cy="242169"/>
            </a:xfrm>
            <a:custGeom>
              <a:avLst/>
              <a:gdLst>
                <a:gd name="T0" fmla="*/ 2147483647 w 138"/>
                <a:gd name="T1" fmla="*/ 2147483647 h 138"/>
                <a:gd name="T2" fmla="*/ 0 w 138"/>
                <a:gd name="T3" fmla="*/ 2147483647 h 138"/>
                <a:gd name="T4" fmla="*/ 0 w 138"/>
                <a:gd name="T5" fmla="*/ 2147483647 h 138"/>
                <a:gd name="T6" fmla="*/ 2147483647 w 138"/>
                <a:gd name="T7" fmla="*/ 2147483647 h 138"/>
                <a:gd name="T8" fmla="*/ 2147483647 w 138"/>
                <a:gd name="T9" fmla="*/ 2147483647 h 138"/>
                <a:gd name="T10" fmla="*/ 2147483647 w 138"/>
                <a:gd name="T11" fmla="*/ 2147483647 h 138"/>
                <a:gd name="T12" fmla="*/ 2147483647 w 138"/>
                <a:gd name="T13" fmla="*/ 2147483647 h 138"/>
                <a:gd name="T14" fmla="*/ 2147483647 w 138"/>
                <a:gd name="T15" fmla="*/ 2147483647 h 138"/>
                <a:gd name="T16" fmla="*/ 2147483647 w 138"/>
                <a:gd name="T17" fmla="*/ 2147483647 h 138"/>
                <a:gd name="T18" fmla="*/ 2147483647 w 138"/>
                <a:gd name="T19" fmla="*/ 2147483647 h 138"/>
                <a:gd name="T20" fmla="*/ 2147483647 w 138"/>
                <a:gd name="T21" fmla="*/ 2147483647 h 138"/>
                <a:gd name="T22" fmla="*/ 2147483647 w 138"/>
                <a:gd name="T23" fmla="*/ 2147483647 h 138"/>
                <a:gd name="T24" fmla="*/ 2147483647 w 138"/>
                <a:gd name="T25" fmla="*/ 2147483647 h 138"/>
                <a:gd name="T26" fmla="*/ 2147483647 w 138"/>
                <a:gd name="T27" fmla="*/ 0 h 138"/>
                <a:gd name="T28" fmla="*/ 2147483647 w 138"/>
                <a:gd name="T29" fmla="*/ 0 h 138"/>
                <a:gd name="T30" fmla="*/ 2147483647 w 138"/>
                <a:gd name="T31" fmla="*/ 2147483647 h 138"/>
                <a:gd name="T32" fmla="*/ 2147483647 w 138"/>
                <a:gd name="T33" fmla="*/ 2147483647 h 138"/>
                <a:gd name="T34" fmla="*/ 2147483647 w 138"/>
                <a:gd name="T35" fmla="*/ 2147483647 h 138"/>
                <a:gd name="T36" fmla="*/ 2147483647 w 138"/>
                <a:gd name="T37" fmla="*/ 2147483647 h 138"/>
                <a:gd name="T38" fmla="*/ 2147483647 w 138"/>
                <a:gd name="T39" fmla="*/ 2147483647 h 138"/>
                <a:gd name="T40" fmla="*/ 2147483647 w 138"/>
                <a:gd name="T41" fmla="*/ 2147483647 h 138"/>
                <a:gd name="T42" fmla="*/ 2147483647 w 138"/>
                <a:gd name="T43" fmla="*/ 0 h 13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8"/>
                <a:gd name="T67" fmla="*/ 0 h 138"/>
                <a:gd name="T68" fmla="*/ 138 w 138"/>
                <a:gd name="T69" fmla="*/ 138 h 13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40" name="Oval 51"/>
          <p:cNvSpPr>
            <a:spLocks noChangeArrowheads="1"/>
          </p:cNvSpPr>
          <p:nvPr/>
        </p:nvSpPr>
        <p:spPr bwMode="auto">
          <a:xfrm>
            <a:off x="2255838" y="3081338"/>
            <a:ext cx="661987" cy="654050"/>
          </a:xfrm>
          <a:prstGeom prst="ellipse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641" name="Freeform 9"/>
          <p:cNvSpPr>
            <a:spLocks noEditPoints="1" noChangeArrowheads="1"/>
          </p:cNvSpPr>
          <p:nvPr/>
        </p:nvSpPr>
        <p:spPr bwMode="auto">
          <a:xfrm>
            <a:off x="2395538" y="3263900"/>
            <a:ext cx="355600" cy="282575"/>
          </a:xfrm>
          <a:custGeom>
            <a:avLst/>
            <a:gdLst>
              <a:gd name="T0" fmla="*/ 2147483647 w 159"/>
              <a:gd name="T1" fmla="*/ 2147483647 h 128"/>
              <a:gd name="T2" fmla="*/ 2147483647 w 159"/>
              <a:gd name="T3" fmla="*/ 2147483647 h 128"/>
              <a:gd name="T4" fmla="*/ 2147483647 w 159"/>
              <a:gd name="T5" fmla="*/ 2147483647 h 128"/>
              <a:gd name="T6" fmla="*/ 2147483647 w 159"/>
              <a:gd name="T7" fmla="*/ 2147483647 h 128"/>
              <a:gd name="T8" fmla="*/ 2147483647 w 159"/>
              <a:gd name="T9" fmla="*/ 2147483647 h 128"/>
              <a:gd name="T10" fmla="*/ 2147483647 w 159"/>
              <a:gd name="T11" fmla="*/ 2147483647 h 128"/>
              <a:gd name="T12" fmla="*/ 2147483647 w 159"/>
              <a:gd name="T13" fmla="*/ 2147483647 h 128"/>
              <a:gd name="T14" fmla="*/ 2147483647 w 159"/>
              <a:gd name="T15" fmla="*/ 2147483647 h 128"/>
              <a:gd name="T16" fmla="*/ 2147483647 w 159"/>
              <a:gd name="T17" fmla="*/ 2147483647 h 128"/>
              <a:gd name="T18" fmla="*/ 2147483647 w 159"/>
              <a:gd name="T19" fmla="*/ 2147483647 h 128"/>
              <a:gd name="T20" fmla="*/ 2147483647 w 159"/>
              <a:gd name="T21" fmla="*/ 2147483647 h 128"/>
              <a:gd name="T22" fmla="*/ 2147483647 w 159"/>
              <a:gd name="T23" fmla="*/ 2147483647 h 128"/>
              <a:gd name="T24" fmla="*/ 2147483647 w 159"/>
              <a:gd name="T25" fmla="*/ 2147483647 h 128"/>
              <a:gd name="T26" fmla="*/ 2147483647 w 159"/>
              <a:gd name="T27" fmla="*/ 2147483647 h 128"/>
              <a:gd name="T28" fmla="*/ 2147483647 w 159"/>
              <a:gd name="T29" fmla="*/ 2147483647 h 128"/>
              <a:gd name="T30" fmla="*/ 2147483647 w 159"/>
              <a:gd name="T31" fmla="*/ 2147483647 h 128"/>
              <a:gd name="T32" fmla="*/ 2147483647 w 159"/>
              <a:gd name="T33" fmla="*/ 2147483647 h 128"/>
              <a:gd name="T34" fmla="*/ 2147483647 w 159"/>
              <a:gd name="T35" fmla="*/ 2147483647 h 128"/>
              <a:gd name="T36" fmla="*/ 2147483647 w 159"/>
              <a:gd name="T37" fmla="*/ 2147483647 h 128"/>
              <a:gd name="T38" fmla="*/ 2147483647 w 159"/>
              <a:gd name="T39" fmla="*/ 2147483647 h 128"/>
              <a:gd name="T40" fmla="*/ 2147483647 w 159"/>
              <a:gd name="T41" fmla="*/ 2147483647 h 128"/>
              <a:gd name="T42" fmla="*/ 2147483647 w 159"/>
              <a:gd name="T43" fmla="*/ 2147483647 h 12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59"/>
              <a:gd name="T67" fmla="*/ 0 h 128"/>
              <a:gd name="T68" fmla="*/ 159 w 159"/>
              <a:gd name="T69" fmla="*/ 128 h 12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6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明年工作计划</a:t>
            </a:r>
            <a:endParaRPr lang="en-US" altLang="zh-CN" sz="36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31777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ldLvl="0" animBg="1" autoUpdateAnimBg="0"/>
      <p:bldP spid="31749" grpId="0" bldLvl="0" animBg="1" autoUpdateAnimBg="0"/>
      <p:bldP spid="31754" grpId="0" bldLvl="0" animBg="1" autoUpdateAnimBg="0"/>
      <p:bldP spid="31758" grpId="0" bldLvl="0" animBg="1" autoUpdateAnimBg="0"/>
      <p:bldP spid="31762" grpId="0" bldLvl="0" animBg="1" autoUpdateAnimBg="0"/>
      <p:bldP spid="31776" grpId="0" bldLvl="0" autoUpdateAnimBg="0"/>
      <p:bldP spid="31777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6"/>
          <p:cNvSpPr>
            <a:spLocks noChangeArrowheads="1"/>
          </p:cNvSpPr>
          <p:nvPr/>
        </p:nvSpPr>
        <p:spPr bwMode="auto">
          <a:xfrm>
            <a:off x="3146425" y="3170238"/>
            <a:ext cx="1619250" cy="817562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1" name="Freeform 6_2"/>
          <p:cNvSpPr>
            <a:spLocks noChangeArrowheads="1"/>
          </p:cNvSpPr>
          <p:nvPr/>
        </p:nvSpPr>
        <p:spPr bwMode="auto">
          <a:xfrm>
            <a:off x="4046538" y="2492375"/>
            <a:ext cx="1620837" cy="14954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2" name="Freeform 6_3"/>
          <p:cNvSpPr>
            <a:spLocks noChangeArrowheads="1"/>
          </p:cNvSpPr>
          <p:nvPr/>
        </p:nvSpPr>
        <p:spPr bwMode="auto">
          <a:xfrm>
            <a:off x="5057775" y="2806700"/>
            <a:ext cx="1619250" cy="1181100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3" name="Freeform 6_4"/>
          <p:cNvSpPr>
            <a:spLocks noChangeArrowheads="1"/>
          </p:cNvSpPr>
          <p:nvPr/>
        </p:nvSpPr>
        <p:spPr bwMode="auto">
          <a:xfrm>
            <a:off x="5970588" y="1971675"/>
            <a:ext cx="1620837" cy="20161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4" name="Rectangle 148"/>
          <p:cNvSpPr>
            <a:spLocks noChangeArrowheads="1"/>
          </p:cNvSpPr>
          <p:nvPr/>
        </p:nvSpPr>
        <p:spPr bwMode="auto">
          <a:xfrm>
            <a:off x="3032125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sz="16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75" name="Rectangle 149"/>
          <p:cNvSpPr>
            <a:spLocks noChangeArrowheads="1"/>
          </p:cNvSpPr>
          <p:nvPr/>
        </p:nvSpPr>
        <p:spPr bwMode="auto">
          <a:xfrm>
            <a:off x="4048125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sz="16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76" name="Rectangle 159"/>
          <p:cNvSpPr>
            <a:spLocks noChangeArrowheads="1"/>
          </p:cNvSpPr>
          <p:nvPr/>
        </p:nvSpPr>
        <p:spPr bwMode="auto">
          <a:xfrm>
            <a:off x="5130800" y="4049713"/>
            <a:ext cx="121443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sz="16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77" name="Rectangle 160"/>
          <p:cNvSpPr>
            <a:spLocks noChangeArrowheads="1"/>
          </p:cNvSpPr>
          <p:nvPr/>
        </p:nvSpPr>
        <p:spPr bwMode="auto">
          <a:xfrm>
            <a:off x="6054725" y="4049713"/>
            <a:ext cx="121443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sz="16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27658" name="Oval 162"/>
          <p:cNvSpPr>
            <a:spLocks noChangeArrowheads="1"/>
          </p:cNvSpPr>
          <p:nvPr/>
        </p:nvSpPr>
        <p:spPr bwMode="auto">
          <a:xfrm>
            <a:off x="3751263" y="2832100"/>
            <a:ext cx="382587" cy="3778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59" name="Rectangle 163"/>
          <p:cNvSpPr>
            <a:spLocks noChangeArrowheads="1"/>
          </p:cNvSpPr>
          <p:nvPr/>
        </p:nvSpPr>
        <p:spPr bwMode="auto">
          <a:xfrm>
            <a:off x="3630613" y="2900363"/>
            <a:ext cx="62388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Condensed Light" pitchFamily="34" charset="0"/>
              </a:rPr>
              <a:t>45%</a:t>
            </a:r>
            <a:endParaRPr lang="zh-CN" altLang="en-US"/>
          </a:p>
        </p:txBody>
      </p:sp>
      <p:sp>
        <p:nvSpPr>
          <p:cNvPr id="27660" name="Oval 165"/>
          <p:cNvSpPr>
            <a:spLocks noChangeArrowheads="1"/>
          </p:cNvSpPr>
          <p:nvPr/>
        </p:nvSpPr>
        <p:spPr bwMode="auto">
          <a:xfrm>
            <a:off x="4659313" y="2174875"/>
            <a:ext cx="382587" cy="377825"/>
          </a:xfrm>
          <a:prstGeom prst="ellipse">
            <a:avLst/>
          </a:prstGeom>
          <a:solidFill>
            <a:schemeClr val="accent6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61" name="Rectangle 166"/>
          <p:cNvSpPr>
            <a:spLocks noChangeArrowheads="1"/>
          </p:cNvSpPr>
          <p:nvPr/>
        </p:nvSpPr>
        <p:spPr bwMode="auto">
          <a:xfrm>
            <a:off x="4540250" y="2241550"/>
            <a:ext cx="6223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Condensed Light" pitchFamily="34" charset="0"/>
              </a:rPr>
              <a:t>65%</a:t>
            </a:r>
            <a:endParaRPr lang="zh-CN" altLang="en-US"/>
          </a:p>
        </p:txBody>
      </p:sp>
      <p:sp>
        <p:nvSpPr>
          <p:cNvPr id="27662" name="Oval 168"/>
          <p:cNvSpPr>
            <a:spLocks noChangeArrowheads="1"/>
          </p:cNvSpPr>
          <p:nvPr/>
        </p:nvSpPr>
        <p:spPr bwMode="auto">
          <a:xfrm>
            <a:off x="5672138" y="2478088"/>
            <a:ext cx="382587" cy="3778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63" name="Rectangle 169"/>
          <p:cNvSpPr>
            <a:spLocks noChangeArrowheads="1"/>
          </p:cNvSpPr>
          <p:nvPr/>
        </p:nvSpPr>
        <p:spPr bwMode="auto">
          <a:xfrm>
            <a:off x="5551488" y="2546350"/>
            <a:ext cx="6238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Condensed Light" pitchFamily="34" charset="0"/>
              </a:rPr>
              <a:t>50%</a:t>
            </a:r>
            <a:endParaRPr lang="zh-CN" altLang="en-US"/>
          </a:p>
        </p:txBody>
      </p:sp>
      <p:sp>
        <p:nvSpPr>
          <p:cNvPr id="27664" name="Oval 171"/>
          <p:cNvSpPr>
            <a:spLocks noChangeArrowheads="1"/>
          </p:cNvSpPr>
          <p:nvPr/>
        </p:nvSpPr>
        <p:spPr bwMode="auto">
          <a:xfrm>
            <a:off x="6580188" y="1725613"/>
            <a:ext cx="382587" cy="377825"/>
          </a:xfrm>
          <a:prstGeom prst="ellipse">
            <a:avLst/>
          </a:prstGeom>
          <a:solidFill>
            <a:schemeClr val="accent6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65" name="Rectangle 172"/>
          <p:cNvSpPr>
            <a:spLocks noChangeArrowheads="1"/>
          </p:cNvSpPr>
          <p:nvPr/>
        </p:nvSpPr>
        <p:spPr bwMode="auto">
          <a:xfrm>
            <a:off x="6461125" y="1793875"/>
            <a:ext cx="6223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Condensed Light" pitchFamily="34" charset="0"/>
              </a:rPr>
              <a:t>85%</a:t>
            </a:r>
            <a:endParaRPr lang="zh-CN" altLang="en-US"/>
          </a:p>
        </p:txBody>
      </p:sp>
      <p:sp>
        <p:nvSpPr>
          <p:cNvPr id="32786" name="Freeform 6_17"/>
          <p:cNvSpPr>
            <a:spLocks noChangeArrowheads="1"/>
          </p:cNvSpPr>
          <p:nvPr/>
        </p:nvSpPr>
        <p:spPr bwMode="auto">
          <a:xfrm>
            <a:off x="6792913" y="2492375"/>
            <a:ext cx="1620837" cy="14954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27667" name="Oval 178"/>
          <p:cNvSpPr>
            <a:spLocks noChangeArrowheads="1"/>
          </p:cNvSpPr>
          <p:nvPr/>
        </p:nvSpPr>
        <p:spPr bwMode="auto">
          <a:xfrm>
            <a:off x="7405688" y="2174875"/>
            <a:ext cx="382587" cy="3778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68" name="Rectangle 179"/>
          <p:cNvSpPr>
            <a:spLocks noChangeArrowheads="1"/>
          </p:cNvSpPr>
          <p:nvPr/>
        </p:nvSpPr>
        <p:spPr bwMode="auto">
          <a:xfrm>
            <a:off x="7286625" y="2241550"/>
            <a:ext cx="6223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Condensed Light" pitchFamily="34" charset="0"/>
              </a:rPr>
              <a:t>65%</a:t>
            </a:r>
            <a:endParaRPr lang="zh-CN" altLang="en-US"/>
          </a:p>
        </p:txBody>
      </p:sp>
      <p:sp>
        <p:nvSpPr>
          <p:cNvPr id="32789" name="Rectangle 180"/>
          <p:cNvSpPr>
            <a:spLocks noChangeArrowheads="1"/>
          </p:cNvSpPr>
          <p:nvPr/>
        </p:nvSpPr>
        <p:spPr bwMode="auto">
          <a:xfrm>
            <a:off x="7207250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90" name="Rectangle 43"/>
          <p:cNvSpPr>
            <a:spLocks noChangeArrowheads="1"/>
          </p:cNvSpPr>
          <p:nvPr/>
        </p:nvSpPr>
        <p:spPr bwMode="auto">
          <a:xfrm>
            <a:off x="1081088" y="4845050"/>
            <a:ext cx="933132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字之内。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 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字以内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 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字之内。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Regular" charset="0"/>
            </a:endParaRPr>
          </a:p>
        </p:txBody>
      </p:sp>
      <p:sp>
        <p:nvSpPr>
          <p:cNvPr id="3279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明年工作计划</a:t>
            </a:r>
          </a:p>
        </p:txBody>
      </p:sp>
      <p:sp>
        <p:nvSpPr>
          <p:cNvPr id="3279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bldLvl="0" autoUpdateAnimBg="0"/>
      <p:bldP spid="32775" grpId="0" bldLvl="0" autoUpdateAnimBg="0"/>
      <p:bldP spid="32776" grpId="0" bldLvl="0" autoUpdateAnimBg="0"/>
      <p:bldP spid="32777" grpId="0" bldLvl="0" autoUpdateAnimBg="0"/>
      <p:bldP spid="32786" grpId="0" animBg="1"/>
      <p:bldP spid="32789" grpId="0" bldLvl="0" autoUpdateAnimBg="0"/>
      <p:bldP spid="32790" grpId="0" bldLvl="0" autoUpdateAnimBg="0"/>
      <p:bldP spid="32791" grpId="0" bldLvl="0" autoUpdateAnimBg="0"/>
      <p:bldP spid="32792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reeform 6"/>
          <p:cNvSpPr>
            <a:spLocks noChangeArrowheads="1"/>
          </p:cNvSpPr>
          <p:nvPr/>
        </p:nvSpPr>
        <p:spPr bwMode="auto">
          <a:xfrm>
            <a:off x="0" y="0"/>
            <a:ext cx="5797550" cy="6483350"/>
          </a:xfrm>
          <a:custGeom>
            <a:avLst/>
            <a:gdLst>
              <a:gd name="T0" fmla="*/ 0 w 2863"/>
              <a:gd name="T1" fmla="*/ 0 h 3241"/>
              <a:gd name="T2" fmla="*/ 2147483647 w 2863"/>
              <a:gd name="T3" fmla="*/ 0 h 3241"/>
              <a:gd name="T4" fmla="*/ 2147483647 w 2863"/>
              <a:gd name="T5" fmla="*/ 2147483647 h 3241"/>
              <a:gd name="T6" fmla="*/ 0 w 2863"/>
              <a:gd name="T7" fmla="*/ 2147483647 h 3241"/>
              <a:gd name="T8" fmla="*/ 0 w 2863"/>
              <a:gd name="T9" fmla="*/ 0 h 32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63"/>
              <a:gd name="T16" fmla="*/ 0 h 3241"/>
              <a:gd name="T17" fmla="*/ 2863 w 2863"/>
              <a:gd name="T18" fmla="*/ 3241 h 32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63" h="3241">
                <a:moveTo>
                  <a:pt x="0" y="0"/>
                </a:moveTo>
                <a:lnTo>
                  <a:pt x="2863" y="0"/>
                </a:lnTo>
                <a:lnTo>
                  <a:pt x="1101" y="3241"/>
                </a:lnTo>
                <a:lnTo>
                  <a:pt x="0" y="324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33795" name="Freeform 14"/>
          <p:cNvSpPr>
            <a:spLocks noChangeArrowheads="1"/>
          </p:cNvSpPr>
          <p:nvPr/>
        </p:nvSpPr>
        <p:spPr bwMode="auto">
          <a:xfrm>
            <a:off x="2862263" y="4318000"/>
            <a:ext cx="3248025" cy="1047750"/>
          </a:xfrm>
          <a:custGeom>
            <a:avLst/>
            <a:gdLst>
              <a:gd name="T0" fmla="*/ 2147483647 w 1604"/>
              <a:gd name="T1" fmla="*/ 0 h 524"/>
              <a:gd name="T2" fmla="*/ 2147483647 w 1604"/>
              <a:gd name="T3" fmla="*/ 0 h 524"/>
              <a:gd name="T4" fmla="*/ 2147483647 w 1604"/>
              <a:gd name="T5" fmla="*/ 2147483647 h 524"/>
              <a:gd name="T6" fmla="*/ 2147483647 w 1604"/>
              <a:gd name="T7" fmla="*/ 2147483647 h 524"/>
              <a:gd name="T8" fmla="*/ 0 w 1604"/>
              <a:gd name="T9" fmla="*/ 2147483647 h 524"/>
              <a:gd name="T10" fmla="*/ 2147483647 w 1604"/>
              <a:gd name="T11" fmla="*/ 0 h 52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04"/>
              <a:gd name="T19" fmla="*/ 0 h 524"/>
              <a:gd name="T20" fmla="*/ 1604 w 1604"/>
              <a:gd name="T21" fmla="*/ 524 h 52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04" h="524">
                <a:moveTo>
                  <a:pt x="281" y="0"/>
                </a:moveTo>
                <a:lnTo>
                  <a:pt x="1327" y="0"/>
                </a:lnTo>
                <a:lnTo>
                  <a:pt x="1604" y="524"/>
                </a:lnTo>
                <a:lnTo>
                  <a:pt x="6" y="524"/>
                </a:lnTo>
                <a:lnTo>
                  <a:pt x="0" y="515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796" name="Group 3"/>
          <p:cNvGrpSpPr>
            <a:grpSpLocks/>
          </p:cNvGrpSpPr>
          <p:nvPr/>
        </p:nvGrpSpPr>
        <p:grpSpPr bwMode="auto">
          <a:xfrm>
            <a:off x="2305050" y="4032250"/>
            <a:ext cx="1279525" cy="1316038"/>
            <a:chOff x="0" y="0"/>
            <a:chExt cx="1003300" cy="1044575"/>
          </a:xfrm>
        </p:grpSpPr>
        <p:sp>
          <p:nvSpPr>
            <p:cNvPr id="28705" name="Freeform 9"/>
            <p:cNvSpPr>
              <a:spLocks noChangeArrowheads="1"/>
            </p:cNvSpPr>
            <p:nvPr/>
          </p:nvSpPr>
          <p:spPr bwMode="auto">
            <a:xfrm>
              <a:off x="3175" y="0"/>
              <a:ext cx="1000125" cy="227013"/>
            </a:xfrm>
            <a:custGeom>
              <a:avLst/>
              <a:gdLst>
                <a:gd name="T0" fmla="*/ 2147483647 w 630"/>
                <a:gd name="T1" fmla="*/ 0 h 143"/>
                <a:gd name="T2" fmla="*/ 2147483647 w 630"/>
                <a:gd name="T3" fmla="*/ 2147483647 h 143"/>
                <a:gd name="T4" fmla="*/ 0 w 630"/>
                <a:gd name="T5" fmla="*/ 2147483647 h 143"/>
                <a:gd name="T6" fmla="*/ 2147483647 w 630"/>
                <a:gd name="T7" fmla="*/ 0 h 1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43"/>
                <a:gd name="T14" fmla="*/ 630 w 630"/>
                <a:gd name="T15" fmla="*/ 143 h 1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43">
                  <a:moveTo>
                    <a:pt x="630" y="0"/>
                  </a:moveTo>
                  <a:lnTo>
                    <a:pt x="553" y="143"/>
                  </a:lnTo>
                  <a:lnTo>
                    <a:pt x="0" y="14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6" name="Freeform 15"/>
            <p:cNvSpPr>
              <a:spLocks noChangeArrowheads="1"/>
            </p:cNvSpPr>
            <p:nvPr/>
          </p:nvSpPr>
          <p:spPr bwMode="auto">
            <a:xfrm>
              <a:off x="0" y="227012"/>
              <a:ext cx="881063" cy="817563"/>
            </a:xfrm>
            <a:custGeom>
              <a:avLst/>
              <a:gdLst>
                <a:gd name="T0" fmla="*/ 0 w 555"/>
                <a:gd name="T1" fmla="*/ 0 h 515"/>
                <a:gd name="T2" fmla="*/ 2147483647 w 555"/>
                <a:gd name="T3" fmla="*/ 0 h 515"/>
                <a:gd name="T4" fmla="*/ 2147483647 w 555"/>
                <a:gd name="T5" fmla="*/ 2147483647 h 515"/>
                <a:gd name="T6" fmla="*/ 0 w 555"/>
                <a:gd name="T7" fmla="*/ 0 h 5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55"/>
                <a:gd name="T13" fmla="*/ 0 h 515"/>
                <a:gd name="T14" fmla="*/ 555 w 555"/>
                <a:gd name="T15" fmla="*/ 515 h 5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55" h="515">
                  <a:moveTo>
                    <a:pt x="0" y="0"/>
                  </a:moveTo>
                  <a:lnTo>
                    <a:pt x="555" y="0"/>
                  </a:lnTo>
                  <a:lnTo>
                    <a:pt x="274" y="5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33799" name="Freeform 16"/>
          <p:cNvSpPr>
            <a:spLocks noChangeArrowheads="1"/>
          </p:cNvSpPr>
          <p:nvPr/>
        </p:nvSpPr>
        <p:spPr bwMode="auto">
          <a:xfrm>
            <a:off x="3448050" y="3271838"/>
            <a:ext cx="3238500" cy="1047750"/>
          </a:xfrm>
          <a:custGeom>
            <a:avLst/>
            <a:gdLst>
              <a:gd name="T0" fmla="*/ 2147483647 w 1599"/>
              <a:gd name="T1" fmla="*/ 0 h 524"/>
              <a:gd name="T2" fmla="*/ 2147483647 w 1599"/>
              <a:gd name="T3" fmla="*/ 0 h 524"/>
              <a:gd name="T4" fmla="*/ 2147483647 w 1599"/>
              <a:gd name="T5" fmla="*/ 2147483647 h 524"/>
              <a:gd name="T6" fmla="*/ 0 w 1599"/>
              <a:gd name="T7" fmla="*/ 2147483647 h 524"/>
              <a:gd name="T8" fmla="*/ 2147483647 w 1599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4"/>
              <a:gd name="T17" fmla="*/ 1599 w 1599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4">
                <a:moveTo>
                  <a:pt x="283" y="0"/>
                </a:moveTo>
                <a:lnTo>
                  <a:pt x="1322" y="0"/>
                </a:lnTo>
                <a:lnTo>
                  <a:pt x="1599" y="524"/>
                </a:lnTo>
                <a:lnTo>
                  <a:pt x="0" y="524"/>
                </a:lnTo>
                <a:lnTo>
                  <a:pt x="28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800" name="Group 2"/>
          <p:cNvGrpSpPr>
            <a:grpSpLocks/>
          </p:cNvGrpSpPr>
          <p:nvPr/>
        </p:nvGrpSpPr>
        <p:grpSpPr bwMode="auto">
          <a:xfrm>
            <a:off x="2876550" y="2979738"/>
            <a:ext cx="1300163" cy="1339850"/>
            <a:chOff x="0" y="0"/>
            <a:chExt cx="1019175" cy="1063625"/>
          </a:xfrm>
        </p:grpSpPr>
        <p:sp>
          <p:nvSpPr>
            <p:cNvPr id="31775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1019175" cy="231880"/>
            </a:xfrm>
            <a:custGeom>
              <a:avLst/>
              <a:gdLst>
                <a:gd name="T0" fmla="*/ 2147483647 w 642"/>
                <a:gd name="T1" fmla="*/ 0 h 146"/>
                <a:gd name="T2" fmla="*/ 2147483647 w 642"/>
                <a:gd name="T3" fmla="*/ 2147483647 h 146"/>
                <a:gd name="T4" fmla="*/ 0 w 642"/>
                <a:gd name="T5" fmla="*/ 2147483647 h 146"/>
                <a:gd name="T6" fmla="*/ 2147483647 w 642"/>
                <a:gd name="T7" fmla="*/ 0 h 1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2"/>
                <a:gd name="T13" fmla="*/ 0 h 146"/>
                <a:gd name="T14" fmla="*/ 642 w 642"/>
                <a:gd name="T15" fmla="*/ 146 h 1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2" h="146">
                  <a:moveTo>
                    <a:pt x="642" y="0"/>
                  </a:moveTo>
                  <a:lnTo>
                    <a:pt x="562" y="146"/>
                  </a:lnTo>
                  <a:lnTo>
                    <a:pt x="0" y="146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04" name="Freeform 17"/>
            <p:cNvSpPr>
              <a:spLocks noChangeArrowheads="1"/>
            </p:cNvSpPr>
            <p:nvPr/>
          </p:nvSpPr>
          <p:spPr bwMode="auto">
            <a:xfrm>
              <a:off x="0" y="231775"/>
              <a:ext cx="892175" cy="831850"/>
            </a:xfrm>
            <a:custGeom>
              <a:avLst/>
              <a:gdLst>
                <a:gd name="T0" fmla="*/ 0 w 562"/>
                <a:gd name="T1" fmla="*/ 0 h 524"/>
                <a:gd name="T2" fmla="*/ 2147483647 w 562"/>
                <a:gd name="T3" fmla="*/ 0 h 524"/>
                <a:gd name="T4" fmla="*/ 2147483647 w 562"/>
                <a:gd name="T5" fmla="*/ 2147483647 h 524"/>
                <a:gd name="T6" fmla="*/ 2147483647 w 562"/>
                <a:gd name="T7" fmla="*/ 2147483647 h 524"/>
                <a:gd name="T8" fmla="*/ 0 w 562"/>
                <a:gd name="T9" fmla="*/ 0 h 5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2"/>
                <a:gd name="T16" fmla="*/ 0 h 524"/>
                <a:gd name="T17" fmla="*/ 562 w 562"/>
                <a:gd name="T18" fmla="*/ 524 h 5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2" h="524">
                  <a:moveTo>
                    <a:pt x="0" y="0"/>
                  </a:moveTo>
                  <a:lnTo>
                    <a:pt x="562" y="0"/>
                  </a:lnTo>
                  <a:lnTo>
                    <a:pt x="279" y="524"/>
                  </a:lnTo>
                  <a:lnTo>
                    <a:pt x="278" y="5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3" name="Freeform 18"/>
          <p:cNvSpPr>
            <a:spLocks noChangeArrowheads="1"/>
          </p:cNvSpPr>
          <p:nvPr/>
        </p:nvSpPr>
        <p:spPr bwMode="auto">
          <a:xfrm>
            <a:off x="3983038" y="2228850"/>
            <a:ext cx="3238500" cy="1046163"/>
          </a:xfrm>
          <a:custGeom>
            <a:avLst/>
            <a:gdLst>
              <a:gd name="T0" fmla="*/ 2147483647 w 1599"/>
              <a:gd name="T1" fmla="*/ 0 h 523"/>
              <a:gd name="T2" fmla="*/ 2147483647 w 1599"/>
              <a:gd name="T3" fmla="*/ 0 h 523"/>
              <a:gd name="T4" fmla="*/ 2147483647 w 1599"/>
              <a:gd name="T5" fmla="*/ 2147483647 h 523"/>
              <a:gd name="T6" fmla="*/ 0 w 1599"/>
              <a:gd name="T7" fmla="*/ 2147483647 h 523"/>
              <a:gd name="T8" fmla="*/ 2147483647 w 1599"/>
              <a:gd name="T9" fmla="*/ 0 h 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3"/>
              <a:gd name="T17" fmla="*/ 1599 w 1599"/>
              <a:gd name="T18" fmla="*/ 523 h 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3">
                <a:moveTo>
                  <a:pt x="285" y="0"/>
                </a:moveTo>
                <a:lnTo>
                  <a:pt x="1320" y="0"/>
                </a:lnTo>
                <a:lnTo>
                  <a:pt x="1599" y="523"/>
                </a:lnTo>
                <a:lnTo>
                  <a:pt x="0" y="523"/>
                </a:lnTo>
                <a:lnTo>
                  <a:pt x="285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804" name="Group 1"/>
          <p:cNvGrpSpPr>
            <a:grpSpLocks/>
          </p:cNvGrpSpPr>
          <p:nvPr/>
        </p:nvGrpSpPr>
        <p:grpSpPr bwMode="auto">
          <a:xfrm>
            <a:off x="3435350" y="1920875"/>
            <a:ext cx="1300163" cy="1335088"/>
            <a:chOff x="0" y="0"/>
            <a:chExt cx="1019175" cy="1060451"/>
          </a:xfrm>
        </p:grpSpPr>
        <p:sp>
          <p:nvSpPr>
            <p:cNvPr id="28701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019175" cy="230188"/>
            </a:xfrm>
            <a:custGeom>
              <a:avLst/>
              <a:gdLst>
                <a:gd name="T0" fmla="*/ 2147483647 w 642"/>
                <a:gd name="T1" fmla="*/ 0 h 145"/>
                <a:gd name="T2" fmla="*/ 2147483647 w 642"/>
                <a:gd name="T3" fmla="*/ 2147483647 h 145"/>
                <a:gd name="T4" fmla="*/ 0 w 642"/>
                <a:gd name="T5" fmla="*/ 2147483647 h 145"/>
                <a:gd name="T6" fmla="*/ 2147483647 w 642"/>
                <a:gd name="T7" fmla="*/ 0 h 1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2"/>
                <a:gd name="T13" fmla="*/ 0 h 145"/>
                <a:gd name="T14" fmla="*/ 642 w 642"/>
                <a:gd name="T15" fmla="*/ 145 h 1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2" h="145">
                  <a:moveTo>
                    <a:pt x="642" y="0"/>
                  </a:moveTo>
                  <a:lnTo>
                    <a:pt x="564" y="145"/>
                  </a:lnTo>
                  <a:lnTo>
                    <a:pt x="0" y="145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28702" name="Freeform 19"/>
            <p:cNvSpPr>
              <a:spLocks noChangeArrowheads="1"/>
            </p:cNvSpPr>
            <p:nvPr/>
          </p:nvSpPr>
          <p:spPr bwMode="auto">
            <a:xfrm>
              <a:off x="0" y="230188"/>
              <a:ext cx="895350" cy="830263"/>
            </a:xfrm>
            <a:custGeom>
              <a:avLst/>
              <a:gdLst>
                <a:gd name="T0" fmla="*/ 0 w 564"/>
                <a:gd name="T1" fmla="*/ 0 h 523"/>
                <a:gd name="T2" fmla="*/ 2147483647 w 564"/>
                <a:gd name="T3" fmla="*/ 0 h 523"/>
                <a:gd name="T4" fmla="*/ 2147483647 w 564"/>
                <a:gd name="T5" fmla="*/ 2147483647 h 523"/>
                <a:gd name="T6" fmla="*/ 2147483647 w 564"/>
                <a:gd name="T7" fmla="*/ 2147483647 h 523"/>
                <a:gd name="T8" fmla="*/ 0 w 564"/>
                <a:gd name="T9" fmla="*/ 0 h 5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4"/>
                <a:gd name="T16" fmla="*/ 0 h 523"/>
                <a:gd name="T17" fmla="*/ 564 w 564"/>
                <a:gd name="T18" fmla="*/ 523 h 5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4" h="523">
                  <a:moveTo>
                    <a:pt x="0" y="0"/>
                  </a:moveTo>
                  <a:lnTo>
                    <a:pt x="564" y="0"/>
                  </a:lnTo>
                  <a:lnTo>
                    <a:pt x="279" y="523"/>
                  </a:lnTo>
                  <a:lnTo>
                    <a:pt x="277" y="5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7" name="Freeform 20"/>
          <p:cNvSpPr>
            <a:spLocks noChangeArrowheads="1"/>
          </p:cNvSpPr>
          <p:nvPr/>
        </p:nvSpPr>
        <p:spPr bwMode="auto">
          <a:xfrm>
            <a:off x="6627813" y="2228850"/>
            <a:ext cx="3238500" cy="1046163"/>
          </a:xfrm>
          <a:custGeom>
            <a:avLst/>
            <a:gdLst>
              <a:gd name="T0" fmla="*/ 0 w 1599"/>
              <a:gd name="T1" fmla="*/ 0 h 523"/>
              <a:gd name="T2" fmla="*/ 2147483647 w 1599"/>
              <a:gd name="T3" fmla="*/ 0 h 523"/>
              <a:gd name="T4" fmla="*/ 2147483647 w 1599"/>
              <a:gd name="T5" fmla="*/ 2147483647 h 523"/>
              <a:gd name="T6" fmla="*/ 2147483647 w 1599"/>
              <a:gd name="T7" fmla="*/ 2147483647 h 523"/>
              <a:gd name="T8" fmla="*/ 0 w 1599"/>
              <a:gd name="T9" fmla="*/ 0 h 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3"/>
              <a:gd name="T17" fmla="*/ 1599 w 1599"/>
              <a:gd name="T18" fmla="*/ 523 h 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3">
                <a:moveTo>
                  <a:pt x="0" y="0"/>
                </a:moveTo>
                <a:lnTo>
                  <a:pt x="1599" y="0"/>
                </a:lnTo>
                <a:lnTo>
                  <a:pt x="1314" y="523"/>
                </a:lnTo>
                <a:lnTo>
                  <a:pt x="277" y="52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3808" name="Freeform 22"/>
          <p:cNvSpPr>
            <a:spLocks noChangeArrowheads="1"/>
          </p:cNvSpPr>
          <p:nvPr/>
        </p:nvSpPr>
        <p:spPr bwMode="auto">
          <a:xfrm>
            <a:off x="6048375" y="3271838"/>
            <a:ext cx="3238500" cy="1047750"/>
          </a:xfrm>
          <a:custGeom>
            <a:avLst/>
            <a:gdLst>
              <a:gd name="T0" fmla="*/ 0 w 1599"/>
              <a:gd name="T1" fmla="*/ 0 h 524"/>
              <a:gd name="T2" fmla="*/ 2147483647 w 1599"/>
              <a:gd name="T3" fmla="*/ 0 h 524"/>
              <a:gd name="T4" fmla="*/ 2147483647 w 1599"/>
              <a:gd name="T5" fmla="*/ 2147483647 h 524"/>
              <a:gd name="T6" fmla="*/ 2147483647 w 1599"/>
              <a:gd name="T7" fmla="*/ 2147483647 h 524"/>
              <a:gd name="T8" fmla="*/ 0 w 1599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4"/>
              <a:gd name="T17" fmla="*/ 1599 w 1599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4">
                <a:moveTo>
                  <a:pt x="0" y="0"/>
                </a:moveTo>
                <a:lnTo>
                  <a:pt x="1599" y="0"/>
                </a:lnTo>
                <a:lnTo>
                  <a:pt x="1316" y="524"/>
                </a:lnTo>
                <a:lnTo>
                  <a:pt x="279" y="5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lIns="123718" tIns="61859" rIns="123718" bIns="61859"/>
          <a:lstStyle/>
          <a:p>
            <a:pPr>
              <a:defRPr/>
            </a:pPr>
            <a:endParaRPr lang="zh-CN" altLang="en-US"/>
          </a:p>
        </p:txBody>
      </p:sp>
      <p:sp>
        <p:nvSpPr>
          <p:cNvPr id="33809" name="Freeform 24"/>
          <p:cNvSpPr>
            <a:spLocks noChangeArrowheads="1"/>
          </p:cNvSpPr>
          <p:nvPr/>
        </p:nvSpPr>
        <p:spPr bwMode="auto">
          <a:xfrm>
            <a:off x="5473700" y="4318000"/>
            <a:ext cx="3233738" cy="1047750"/>
          </a:xfrm>
          <a:custGeom>
            <a:avLst/>
            <a:gdLst>
              <a:gd name="T0" fmla="*/ 0 w 1597"/>
              <a:gd name="T1" fmla="*/ 0 h 524"/>
              <a:gd name="T2" fmla="*/ 2147483647 w 1597"/>
              <a:gd name="T3" fmla="*/ 0 h 524"/>
              <a:gd name="T4" fmla="*/ 2147483647 w 1597"/>
              <a:gd name="T5" fmla="*/ 2147483647 h 524"/>
              <a:gd name="T6" fmla="*/ 2147483647 w 1597"/>
              <a:gd name="T7" fmla="*/ 2147483647 h 524"/>
              <a:gd name="T8" fmla="*/ 0 w 1597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7"/>
              <a:gd name="T16" fmla="*/ 0 h 524"/>
              <a:gd name="T17" fmla="*/ 1597 w 1597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7" h="524">
                <a:moveTo>
                  <a:pt x="0" y="0"/>
                </a:moveTo>
                <a:lnTo>
                  <a:pt x="1597" y="0"/>
                </a:lnTo>
                <a:lnTo>
                  <a:pt x="1314" y="524"/>
                </a:lnTo>
                <a:lnTo>
                  <a:pt x="278" y="5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3810" name="Rectangle 21"/>
          <p:cNvSpPr>
            <a:spLocks noChangeArrowheads="1"/>
          </p:cNvSpPr>
          <p:nvPr/>
        </p:nvSpPr>
        <p:spPr bwMode="auto">
          <a:xfrm>
            <a:off x="4699000" y="237807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33811" name="Group 9"/>
          <p:cNvGrpSpPr>
            <a:grpSpLocks/>
          </p:cNvGrpSpPr>
          <p:nvPr/>
        </p:nvGrpSpPr>
        <p:grpSpPr bwMode="auto">
          <a:xfrm>
            <a:off x="3773488" y="2341563"/>
            <a:ext cx="419100" cy="434975"/>
            <a:chOff x="0" y="0"/>
            <a:chExt cx="328613" cy="344687"/>
          </a:xfrm>
        </p:grpSpPr>
        <p:sp>
          <p:nvSpPr>
            <p:cNvPr id="28699" name="Oval 20"/>
            <p:cNvSpPr>
              <a:spLocks noChangeArrowheads="1"/>
            </p:cNvSpPr>
            <p:nvPr/>
          </p:nvSpPr>
          <p:spPr bwMode="auto">
            <a:xfrm>
              <a:off x="4167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73D22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00" name="Rectangle 22"/>
            <p:cNvSpPr>
              <a:spLocks noChangeArrowheads="1"/>
            </p:cNvSpPr>
            <p:nvPr/>
          </p:nvSpPr>
          <p:spPr bwMode="auto">
            <a:xfrm>
              <a:off x="0" y="20836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600">
                  <a:solidFill>
                    <a:srgbClr val="73D22C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1</a:t>
              </a:r>
              <a:endParaRPr lang="zh-CN" altLang="en-US">
                <a:solidFill>
                  <a:srgbClr val="73D22C"/>
                </a:solidFill>
              </a:endParaRPr>
            </a:p>
          </p:txBody>
        </p:sp>
      </p:grpSp>
      <p:sp>
        <p:nvSpPr>
          <p:cNvPr id="33814" name="Rectangle 21"/>
          <p:cNvSpPr>
            <a:spLocks noChangeArrowheads="1"/>
          </p:cNvSpPr>
          <p:nvPr/>
        </p:nvSpPr>
        <p:spPr bwMode="auto">
          <a:xfrm>
            <a:off x="7446963" y="237807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33815" name="Rectangle 21"/>
          <p:cNvSpPr>
            <a:spLocks noChangeArrowheads="1"/>
          </p:cNvSpPr>
          <p:nvPr/>
        </p:nvSpPr>
        <p:spPr bwMode="auto">
          <a:xfrm>
            <a:off x="4165600" y="348456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grpSp>
        <p:nvGrpSpPr>
          <p:cNvPr id="33816" name="Group 11"/>
          <p:cNvGrpSpPr>
            <a:grpSpLocks/>
          </p:cNvGrpSpPr>
          <p:nvPr/>
        </p:nvGrpSpPr>
        <p:grpSpPr bwMode="auto">
          <a:xfrm>
            <a:off x="3241675" y="3455988"/>
            <a:ext cx="419100" cy="431800"/>
            <a:chOff x="0" y="0"/>
            <a:chExt cx="328613" cy="342931"/>
          </a:xfrm>
        </p:grpSpPr>
        <p:sp>
          <p:nvSpPr>
            <p:cNvPr id="28697" name="Oval 20"/>
            <p:cNvSpPr>
              <a:spLocks noChangeArrowheads="1"/>
            </p:cNvSpPr>
            <p:nvPr/>
          </p:nvSpPr>
          <p:spPr bwMode="auto">
            <a:xfrm>
              <a:off x="6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73D22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70" name="Rectangle 22"/>
            <p:cNvSpPr>
              <a:spLocks noChangeArrowheads="1"/>
            </p:cNvSpPr>
            <p:nvPr/>
          </p:nvSpPr>
          <p:spPr bwMode="auto">
            <a:xfrm>
              <a:off x="0" y="18911"/>
              <a:ext cx="328613" cy="324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  <a:defRPr/>
              </a:pPr>
              <a:r>
                <a:rPr lang="en-US" altLang="zh-CN" sz="26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2</a:t>
              </a:r>
              <a:endParaRPr lang="zh-CN" altLang="en-US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33819" name="Rectangle 21"/>
          <p:cNvSpPr>
            <a:spLocks noChangeArrowheads="1"/>
          </p:cNvSpPr>
          <p:nvPr/>
        </p:nvSpPr>
        <p:spPr bwMode="auto">
          <a:xfrm>
            <a:off x="6913563" y="348456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3820" name="Rectangle 21"/>
          <p:cNvSpPr>
            <a:spLocks noChangeArrowheads="1"/>
          </p:cNvSpPr>
          <p:nvPr/>
        </p:nvSpPr>
        <p:spPr bwMode="auto">
          <a:xfrm>
            <a:off x="3582988" y="455771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grpSp>
        <p:nvGrpSpPr>
          <p:cNvPr id="33821" name="Group 13"/>
          <p:cNvGrpSpPr>
            <a:grpSpLocks/>
          </p:cNvGrpSpPr>
          <p:nvPr/>
        </p:nvGrpSpPr>
        <p:grpSpPr bwMode="auto">
          <a:xfrm>
            <a:off x="2678113" y="4464050"/>
            <a:ext cx="419100" cy="479425"/>
            <a:chOff x="0" y="0"/>
            <a:chExt cx="328613" cy="381008"/>
          </a:xfrm>
        </p:grpSpPr>
        <p:sp>
          <p:nvSpPr>
            <p:cNvPr id="28695" name="Oval 20"/>
            <p:cNvSpPr>
              <a:spLocks noChangeArrowheads="1"/>
            </p:cNvSpPr>
            <p:nvPr/>
          </p:nvSpPr>
          <p:spPr bwMode="auto">
            <a:xfrm>
              <a:off x="4167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73D22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696" name="Rectangle 22"/>
            <p:cNvSpPr>
              <a:spLocks noChangeArrowheads="1"/>
            </p:cNvSpPr>
            <p:nvPr/>
          </p:nvSpPr>
          <p:spPr bwMode="auto">
            <a:xfrm>
              <a:off x="0" y="57157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600">
                  <a:solidFill>
                    <a:srgbClr val="73D22C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3</a:t>
              </a:r>
              <a:endParaRPr lang="zh-CN" altLang="en-US">
                <a:solidFill>
                  <a:srgbClr val="73D22C"/>
                </a:solidFill>
              </a:endParaRPr>
            </a:p>
          </p:txBody>
        </p:sp>
      </p:grpSp>
      <p:sp>
        <p:nvSpPr>
          <p:cNvPr id="33824" name="Rectangle 21"/>
          <p:cNvSpPr>
            <a:spLocks noChangeArrowheads="1"/>
          </p:cNvSpPr>
          <p:nvPr/>
        </p:nvSpPr>
        <p:spPr bwMode="auto">
          <a:xfrm>
            <a:off x="6330950" y="448627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3825" name="Rectangle 45"/>
          <p:cNvSpPr>
            <a:spLocks noChangeArrowheads="1"/>
          </p:cNvSpPr>
          <p:nvPr/>
        </p:nvSpPr>
        <p:spPr bwMode="auto">
          <a:xfrm>
            <a:off x="2016125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明年</a:t>
            </a:r>
            <a:r>
              <a:rPr lang="zh-CN" altLang="en-US" sz="3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工作计划</a:t>
            </a:r>
            <a:endParaRPr lang="en-US" altLang="zh-CN" sz="36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33826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风格，语言描述尽量简洁生动。尽量将每页幻灯片的字数控制在</a:t>
            </a:r>
            <a:r>
              <a:rPr lang="en-US" altLang="zh-CN" sz="120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009644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</a:t>
            </a:r>
            <a:r>
              <a:rPr lang="zh-CN" altLang="en-US" sz="120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幻灯片的最好控制在</a:t>
            </a:r>
            <a:r>
              <a:rPr lang="en-US" altLang="zh-CN" sz="120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009644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3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2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5" grpId="0" animBg="1"/>
      <p:bldP spid="33799" grpId="0" animBg="1"/>
      <p:bldP spid="33803" grpId="0" animBg="1"/>
      <p:bldP spid="33807" grpId="0" animBg="1"/>
      <p:bldP spid="33809" grpId="0" animBg="1"/>
      <p:bldP spid="33810" grpId="0" bldLvl="0" autoUpdateAnimBg="0"/>
      <p:bldP spid="33814" grpId="0" bldLvl="0" autoUpdateAnimBg="0"/>
      <p:bldP spid="33815" grpId="0" bldLvl="0" autoUpdateAnimBg="0"/>
      <p:bldP spid="33819" grpId="0" bldLvl="0" autoUpdateAnimBg="0"/>
      <p:bldP spid="33820" grpId="0" bldLvl="0" autoUpdateAnimBg="0"/>
      <p:bldP spid="33824" grpId="0" bldLvl="0" autoUpdateAnimBg="0"/>
      <p:bldP spid="33825" grpId="0" bldLvl="0" autoUpdateAnimBg="0"/>
      <p:bldP spid="33826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16"/>
          <p:cNvSpPr>
            <a:spLocks noChangeArrowheads="1"/>
          </p:cNvSpPr>
          <p:nvPr/>
        </p:nvSpPr>
        <p:spPr bwMode="auto">
          <a:xfrm>
            <a:off x="-42863" y="2876550"/>
            <a:ext cx="11564938" cy="117475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111760" tIns="53975" rIns="111760" bIns="53975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34819" name="Rectangle 1"/>
          <p:cNvSpPr>
            <a:spLocks noChangeArrowheads="1"/>
          </p:cNvSpPr>
          <p:nvPr/>
        </p:nvSpPr>
        <p:spPr bwMode="auto">
          <a:xfrm>
            <a:off x="3751263" y="3514725"/>
            <a:ext cx="391636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9944" tIns="54972" rIns="109944" bIns="54972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输入你的文本内容输入你的文本内容</a:t>
            </a:r>
          </a:p>
        </p:txBody>
      </p:sp>
      <p:sp>
        <p:nvSpPr>
          <p:cNvPr id="34820" name="TextBox 10"/>
          <p:cNvSpPr>
            <a:spLocks noChangeArrowheads="1"/>
          </p:cNvSpPr>
          <p:nvPr/>
        </p:nvSpPr>
        <p:spPr bwMode="auto">
          <a:xfrm>
            <a:off x="3656013" y="3014663"/>
            <a:ext cx="41084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9944" tIns="54972" rIns="109944" bIns="54972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201X</a:t>
            </a: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年工作总结计划</a:t>
            </a:r>
          </a:p>
        </p:txBody>
      </p:sp>
      <p:sp>
        <p:nvSpPr>
          <p:cNvPr id="34821" name="TextBox 11"/>
          <p:cNvSpPr>
            <a:spLocks noChangeArrowheads="1"/>
          </p:cNvSpPr>
          <p:nvPr/>
        </p:nvSpPr>
        <p:spPr bwMode="auto">
          <a:xfrm>
            <a:off x="3602038" y="1655763"/>
            <a:ext cx="42306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9944" tIns="54972" rIns="109944" bIns="54972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en-US" altLang="zh-CN" sz="72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THANKS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ldLvl="0" animBg="1" autoUpdateAnimBg="0"/>
      <p:bldP spid="34819" grpId="0" bldLvl="0" autoUpdateAnimBg="0"/>
      <p:bldP spid="34820" grpId="0" bldLvl="0" autoUpdateAnimBg="0"/>
      <p:bldP spid="34821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1655763"/>
            <a:ext cx="4752975" cy="1728787"/>
          </a:xfrm>
          <a:prstGeom prst="rect">
            <a:avLst/>
          </a:prstGeom>
          <a:solidFill>
            <a:schemeClr val="accent4">
              <a:lumMod val="50000"/>
              <a:alpha val="65097"/>
            </a:schemeClr>
          </a:solidFill>
          <a:ln>
            <a:noFill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56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ヒラギノ角ゴ ProN W3" charset="0"/>
            </a:endParaRPr>
          </a:p>
        </p:txBody>
      </p:sp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5041900" y="2879725"/>
            <a:ext cx="23749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关于我们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8425" y="1871663"/>
            <a:ext cx="911225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9" name="组合 114"/>
          <p:cNvGrpSpPr>
            <a:grpSpLocks/>
          </p:cNvGrpSpPr>
          <p:nvPr/>
        </p:nvGrpSpPr>
        <p:grpSpPr bwMode="auto">
          <a:xfrm>
            <a:off x="2441575" y="2073275"/>
            <a:ext cx="2095500" cy="893763"/>
            <a:chOff x="0" y="0"/>
            <a:chExt cx="2095957" cy="894293"/>
          </a:xfrm>
        </p:grpSpPr>
        <p:sp>
          <p:nvSpPr>
            <p:cNvPr id="4104" name="TextBox 112"/>
            <p:cNvSpPr>
              <a:spLocks noChangeArrowheads="1"/>
            </p:cNvSpPr>
            <p:nvPr/>
          </p:nvSpPr>
          <p:spPr bwMode="auto">
            <a:xfrm>
              <a:off x="0" y="648072"/>
              <a:ext cx="209595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企业通用商务</a:t>
              </a:r>
              <a:r>
                <a:rPr lang="en-US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105" name="TextBox 113"/>
            <p:cNvSpPr>
              <a:spLocks noChangeArrowheads="1"/>
            </p:cNvSpPr>
            <p:nvPr/>
          </p:nvSpPr>
          <p:spPr bwMode="auto">
            <a:xfrm>
              <a:off x="3862" y="0"/>
              <a:ext cx="2088232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4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某某企业</a:t>
              </a:r>
              <a:endParaRPr lang="en-US" altLang="zh-CN" sz="4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152" name="矩形 115"/>
          <p:cNvSpPr>
            <a:spLocks noChangeArrowheads="1"/>
          </p:cNvSpPr>
          <p:nvPr/>
        </p:nvSpPr>
        <p:spPr bwMode="auto">
          <a:xfrm>
            <a:off x="4968875" y="3560763"/>
            <a:ext cx="51117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 </a:t>
            </a:r>
            <a:r>
              <a:rPr lang="en-US" altLang="zh-CN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 </a:t>
            </a:r>
            <a:r>
              <a:rPr lang="en-US" altLang="zh-CN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分钟之内，此处添加详细文本描述，建议与标题相关并符合整体语言风格。</a:t>
            </a:r>
            <a:endParaRPr lang="zh-CN" alt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153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360162">
            <a:off x="-533400" y="1787525"/>
            <a:ext cx="2182813" cy="282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25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 autoUpdateAnimBg="0"/>
      <p:bldP spid="6147" grpId="0" bldLvl="0" autoUpdateAnimBg="0"/>
      <p:bldP spid="6152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6"/>
          <p:cNvSpPr>
            <a:spLocks noChangeArrowheads="1"/>
          </p:cNvSpPr>
          <p:nvPr/>
        </p:nvSpPr>
        <p:spPr bwMode="auto">
          <a:xfrm>
            <a:off x="0" y="3136900"/>
            <a:ext cx="11522075" cy="3343275"/>
          </a:xfrm>
          <a:custGeom>
            <a:avLst/>
            <a:gdLst>
              <a:gd name="T0" fmla="*/ 2147483647 w 4268"/>
              <a:gd name="T1" fmla="*/ 2147483647 h 1326"/>
              <a:gd name="T2" fmla="*/ 2147483647 w 4268"/>
              <a:gd name="T3" fmla="*/ 2147483647 h 1326"/>
              <a:gd name="T4" fmla="*/ 2147483647 w 4268"/>
              <a:gd name="T5" fmla="*/ 2147483647 h 1326"/>
              <a:gd name="T6" fmla="*/ 2147483647 w 4268"/>
              <a:gd name="T7" fmla="*/ 2147483647 h 1326"/>
              <a:gd name="T8" fmla="*/ 2147483647 w 4268"/>
              <a:gd name="T9" fmla="*/ 2147483647 h 1326"/>
              <a:gd name="T10" fmla="*/ 2147483647 w 4268"/>
              <a:gd name="T11" fmla="*/ 2147483647 h 1326"/>
              <a:gd name="T12" fmla="*/ 2147483647 w 4268"/>
              <a:gd name="T13" fmla="*/ 2147483647 h 1326"/>
              <a:gd name="T14" fmla="*/ 2147483647 w 4268"/>
              <a:gd name="T15" fmla="*/ 2147483647 h 1326"/>
              <a:gd name="T16" fmla="*/ 2147483647 w 4268"/>
              <a:gd name="T17" fmla="*/ 2147483647 h 1326"/>
              <a:gd name="T18" fmla="*/ 2147483647 w 4268"/>
              <a:gd name="T19" fmla="*/ 2147483647 h 1326"/>
              <a:gd name="T20" fmla="*/ 2147483647 w 4268"/>
              <a:gd name="T21" fmla="*/ 2147483647 h 1326"/>
              <a:gd name="T22" fmla="*/ 2147483647 w 4268"/>
              <a:gd name="T23" fmla="*/ 2147483647 h 1326"/>
              <a:gd name="T24" fmla="*/ 2147483647 w 4268"/>
              <a:gd name="T25" fmla="*/ 2147483647 h 1326"/>
              <a:gd name="T26" fmla="*/ 2147483647 w 4268"/>
              <a:gd name="T27" fmla="*/ 2147483647 h 1326"/>
              <a:gd name="T28" fmla="*/ 2147483647 w 4268"/>
              <a:gd name="T29" fmla="*/ 2147483647 h 1326"/>
              <a:gd name="T30" fmla="*/ 2147483647 w 4268"/>
              <a:gd name="T31" fmla="*/ 2147483647 h 1326"/>
              <a:gd name="T32" fmla="*/ 2147483647 w 4268"/>
              <a:gd name="T33" fmla="*/ 2147483647 h 1326"/>
              <a:gd name="T34" fmla="*/ 2147483647 w 4268"/>
              <a:gd name="T35" fmla="*/ 2147483647 h 1326"/>
              <a:gd name="T36" fmla="*/ 2147483647 w 4268"/>
              <a:gd name="T37" fmla="*/ 2147483647 h 1326"/>
              <a:gd name="T38" fmla="*/ 2147483647 w 4268"/>
              <a:gd name="T39" fmla="*/ 2147483647 h 1326"/>
              <a:gd name="T40" fmla="*/ 2147483647 w 4268"/>
              <a:gd name="T41" fmla="*/ 2147483647 h 1326"/>
              <a:gd name="T42" fmla="*/ 2147483647 w 4268"/>
              <a:gd name="T43" fmla="*/ 2147483647 h 1326"/>
              <a:gd name="T44" fmla="*/ 2147483647 w 4268"/>
              <a:gd name="T45" fmla="*/ 2147483647 h 1326"/>
              <a:gd name="T46" fmla="*/ 2147483647 w 4268"/>
              <a:gd name="T47" fmla="*/ 2147483647 h 1326"/>
              <a:gd name="T48" fmla="*/ 2147483647 w 4268"/>
              <a:gd name="T49" fmla="*/ 2147483647 h 1326"/>
              <a:gd name="T50" fmla="*/ 2147483647 w 4268"/>
              <a:gd name="T51" fmla="*/ 2147483647 h 1326"/>
              <a:gd name="T52" fmla="*/ 2147483647 w 4268"/>
              <a:gd name="T53" fmla="*/ 2147483647 h 1326"/>
              <a:gd name="T54" fmla="*/ 2147483647 w 4268"/>
              <a:gd name="T55" fmla="*/ 2147483647 h 1326"/>
              <a:gd name="T56" fmla="*/ 2147483647 w 4268"/>
              <a:gd name="T57" fmla="*/ 2147483647 h 1326"/>
              <a:gd name="T58" fmla="*/ 2147483647 w 4268"/>
              <a:gd name="T59" fmla="*/ 2147483647 h 1326"/>
              <a:gd name="T60" fmla="*/ 2147483647 w 4268"/>
              <a:gd name="T61" fmla="*/ 2147483647 h 1326"/>
              <a:gd name="T62" fmla="*/ 2147483647 w 4268"/>
              <a:gd name="T63" fmla="*/ 2147483647 h 1326"/>
              <a:gd name="T64" fmla="*/ 2147483647 w 4268"/>
              <a:gd name="T65" fmla="*/ 2147483647 h 1326"/>
              <a:gd name="T66" fmla="*/ 2147483647 w 4268"/>
              <a:gd name="T67" fmla="*/ 2147483647 h 1326"/>
              <a:gd name="T68" fmla="*/ 2147483647 w 4268"/>
              <a:gd name="T69" fmla="*/ 2147483647 h 1326"/>
              <a:gd name="T70" fmla="*/ 2147483647 w 4268"/>
              <a:gd name="T71" fmla="*/ 2147483647 h 1326"/>
              <a:gd name="T72" fmla="*/ 2147483647 w 4268"/>
              <a:gd name="T73" fmla="*/ 2147483647 h 1326"/>
              <a:gd name="T74" fmla="*/ 2147483647 w 4268"/>
              <a:gd name="T75" fmla="*/ 2147483647 h 1326"/>
              <a:gd name="T76" fmla="*/ 2147483647 w 4268"/>
              <a:gd name="T77" fmla="*/ 2147483647 h 1326"/>
              <a:gd name="T78" fmla="*/ 2147483647 w 4268"/>
              <a:gd name="T79" fmla="*/ 2147483647 h 1326"/>
              <a:gd name="T80" fmla="*/ 2147483647 w 4268"/>
              <a:gd name="T81" fmla="*/ 2147483647 h 1326"/>
              <a:gd name="T82" fmla="*/ 2147483647 w 4268"/>
              <a:gd name="T83" fmla="*/ 2147483647 h 1326"/>
              <a:gd name="T84" fmla="*/ 2147483647 w 4268"/>
              <a:gd name="T85" fmla="*/ 2147483647 h 1326"/>
              <a:gd name="T86" fmla="*/ 2147483647 w 4268"/>
              <a:gd name="T87" fmla="*/ 2147483647 h 1326"/>
              <a:gd name="T88" fmla="*/ 2147483647 w 4268"/>
              <a:gd name="T89" fmla="*/ 2147483647 h 1326"/>
              <a:gd name="T90" fmla="*/ 2147483647 w 4268"/>
              <a:gd name="T91" fmla="*/ 2147483647 h 1326"/>
              <a:gd name="T92" fmla="*/ 2147483647 w 4268"/>
              <a:gd name="T93" fmla="*/ 2147483647 h 1326"/>
              <a:gd name="T94" fmla="*/ 2147483647 w 4268"/>
              <a:gd name="T95" fmla="*/ 2147483647 h 1326"/>
              <a:gd name="T96" fmla="*/ 2147483647 w 4268"/>
              <a:gd name="T97" fmla="*/ 2147483647 h 132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268"/>
              <a:gd name="T148" fmla="*/ 0 h 1326"/>
              <a:gd name="T149" fmla="*/ 4268 w 4268"/>
              <a:gd name="T150" fmla="*/ 1326 h 132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268" h="1326">
                <a:moveTo>
                  <a:pt x="2943" y="0"/>
                </a:moveTo>
                <a:lnTo>
                  <a:pt x="3078" y="3"/>
                </a:lnTo>
                <a:lnTo>
                  <a:pt x="3215" y="8"/>
                </a:lnTo>
                <a:lnTo>
                  <a:pt x="3355" y="18"/>
                </a:lnTo>
                <a:lnTo>
                  <a:pt x="3500" y="31"/>
                </a:lnTo>
                <a:lnTo>
                  <a:pt x="3647" y="50"/>
                </a:lnTo>
                <a:lnTo>
                  <a:pt x="3797" y="72"/>
                </a:lnTo>
                <a:lnTo>
                  <a:pt x="3951" y="100"/>
                </a:lnTo>
                <a:lnTo>
                  <a:pt x="4109" y="132"/>
                </a:lnTo>
                <a:lnTo>
                  <a:pt x="4268" y="168"/>
                </a:lnTo>
                <a:lnTo>
                  <a:pt x="4267" y="176"/>
                </a:lnTo>
                <a:lnTo>
                  <a:pt x="4106" y="140"/>
                </a:lnTo>
                <a:lnTo>
                  <a:pt x="3950" y="107"/>
                </a:lnTo>
                <a:lnTo>
                  <a:pt x="3795" y="80"/>
                </a:lnTo>
                <a:lnTo>
                  <a:pt x="3645" y="58"/>
                </a:lnTo>
                <a:lnTo>
                  <a:pt x="3499" y="40"/>
                </a:lnTo>
                <a:lnTo>
                  <a:pt x="3355" y="26"/>
                </a:lnTo>
                <a:lnTo>
                  <a:pt x="3215" y="16"/>
                </a:lnTo>
                <a:lnTo>
                  <a:pt x="3078" y="10"/>
                </a:lnTo>
                <a:lnTo>
                  <a:pt x="2943" y="9"/>
                </a:lnTo>
                <a:lnTo>
                  <a:pt x="2788" y="12"/>
                </a:lnTo>
                <a:lnTo>
                  <a:pt x="2636" y="18"/>
                </a:lnTo>
                <a:lnTo>
                  <a:pt x="2490" y="31"/>
                </a:lnTo>
                <a:lnTo>
                  <a:pt x="2348" y="48"/>
                </a:lnTo>
                <a:lnTo>
                  <a:pt x="2210" y="69"/>
                </a:lnTo>
                <a:lnTo>
                  <a:pt x="2077" y="93"/>
                </a:lnTo>
                <a:lnTo>
                  <a:pt x="1949" y="122"/>
                </a:lnTo>
                <a:lnTo>
                  <a:pt x="1825" y="153"/>
                </a:lnTo>
                <a:lnTo>
                  <a:pt x="1704" y="188"/>
                </a:lnTo>
                <a:lnTo>
                  <a:pt x="1589" y="225"/>
                </a:lnTo>
                <a:lnTo>
                  <a:pt x="1478" y="265"/>
                </a:lnTo>
                <a:lnTo>
                  <a:pt x="1370" y="308"/>
                </a:lnTo>
                <a:lnTo>
                  <a:pt x="1268" y="352"/>
                </a:lnTo>
                <a:lnTo>
                  <a:pt x="1169" y="398"/>
                </a:lnTo>
                <a:lnTo>
                  <a:pt x="1075" y="446"/>
                </a:lnTo>
                <a:lnTo>
                  <a:pt x="985" y="494"/>
                </a:lnTo>
                <a:lnTo>
                  <a:pt x="899" y="545"/>
                </a:lnTo>
                <a:lnTo>
                  <a:pt x="817" y="595"/>
                </a:lnTo>
                <a:lnTo>
                  <a:pt x="739" y="646"/>
                </a:lnTo>
                <a:lnTo>
                  <a:pt x="666" y="696"/>
                </a:lnTo>
                <a:lnTo>
                  <a:pt x="597" y="748"/>
                </a:lnTo>
                <a:lnTo>
                  <a:pt x="531" y="797"/>
                </a:lnTo>
                <a:lnTo>
                  <a:pt x="470" y="847"/>
                </a:lnTo>
                <a:lnTo>
                  <a:pt x="412" y="895"/>
                </a:lnTo>
                <a:lnTo>
                  <a:pt x="359" y="943"/>
                </a:lnTo>
                <a:lnTo>
                  <a:pt x="308" y="988"/>
                </a:lnTo>
                <a:lnTo>
                  <a:pt x="263" y="1032"/>
                </a:lnTo>
                <a:lnTo>
                  <a:pt x="221" y="1075"/>
                </a:lnTo>
                <a:lnTo>
                  <a:pt x="183" y="1115"/>
                </a:lnTo>
                <a:lnTo>
                  <a:pt x="149" y="1151"/>
                </a:lnTo>
                <a:lnTo>
                  <a:pt x="118" y="1186"/>
                </a:lnTo>
                <a:lnTo>
                  <a:pt x="91" y="1217"/>
                </a:lnTo>
                <a:lnTo>
                  <a:pt x="69" y="1246"/>
                </a:lnTo>
                <a:lnTo>
                  <a:pt x="49" y="1269"/>
                </a:lnTo>
                <a:lnTo>
                  <a:pt x="34" y="1288"/>
                </a:lnTo>
                <a:lnTo>
                  <a:pt x="22" y="1305"/>
                </a:lnTo>
                <a:lnTo>
                  <a:pt x="13" y="1317"/>
                </a:lnTo>
                <a:lnTo>
                  <a:pt x="8" y="1323"/>
                </a:lnTo>
                <a:lnTo>
                  <a:pt x="6" y="1326"/>
                </a:lnTo>
                <a:lnTo>
                  <a:pt x="0" y="1321"/>
                </a:lnTo>
                <a:lnTo>
                  <a:pt x="1" y="1318"/>
                </a:lnTo>
                <a:lnTo>
                  <a:pt x="8" y="1310"/>
                </a:lnTo>
                <a:lnTo>
                  <a:pt x="17" y="1298"/>
                </a:lnTo>
                <a:lnTo>
                  <a:pt x="30" y="1281"/>
                </a:lnTo>
                <a:lnTo>
                  <a:pt x="47" y="1259"/>
                </a:lnTo>
                <a:lnTo>
                  <a:pt x="67" y="1233"/>
                </a:lnTo>
                <a:lnTo>
                  <a:pt x="93" y="1203"/>
                </a:lnTo>
                <a:lnTo>
                  <a:pt x="122" y="1171"/>
                </a:lnTo>
                <a:lnTo>
                  <a:pt x="154" y="1135"/>
                </a:lnTo>
                <a:lnTo>
                  <a:pt x="190" y="1094"/>
                </a:lnTo>
                <a:lnTo>
                  <a:pt x="230" y="1053"/>
                </a:lnTo>
                <a:lnTo>
                  <a:pt x="276" y="1009"/>
                </a:lnTo>
                <a:lnTo>
                  <a:pt x="324" y="964"/>
                </a:lnTo>
                <a:lnTo>
                  <a:pt x="377" y="916"/>
                </a:lnTo>
                <a:lnTo>
                  <a:pt x="434" y="867"/>
                </a:lnTo>
                <a:lnTo>
                  <a:pt x="495" y="816"/>
                </a:lnTo>
                <a:lnTo>
                  <a:pt x="561" y="765"/>
                </a:lnTo>
                <a:lnTo>
                  <a:pt x="629" y="713"/>
                </a:lnTo>
                <a:lnTo>
                  <a:pt x="703" y="661"/>
                </a:lnTo>
                <a:lnTo>
                  <a:pt x="781" y="609"/>
                </a:lnTo>
                <a:lnTo>
                  <a:pt x="864" y="556"/>
                </a:lnTo>
                <a:lnTo>
                  <a:pt x="949" y="506"/>
                </a:lnTo>
                <a:lnTo>
                  <a:pt x="1040" y="455"/>
                </a:lnTo>
                <a:lnTo>
                  <a:pt x="1136" y="406"/>
                </a:lnTo>
                <a:lnTo>
                  <a:pt x="1235" y="358"/>
                </a:lnTo>
                <a:lnTo>
                  <a:pt x="1339" y="312"/>
                </a:lnTo>
                <a:lnTo>
                  <a:pt x="1448" y="268"/>
                </a:lnTo>
                <a:lnTo>
                  <a:pt x="1560" y="226"/>
                </a:lnTo>
                <a:lnTo>
                  <a:pt x="1678" y="188"/>
                </a:lnTo>
                <a:lnTo>
                  <a:pt x="1800" y="151"/>
                </a:lnTo>
                <a:lnTo>
                  <a:pt x="1927" y="119"/>
                </a:lnTo>
                <a:lnTo>
                  <a:pt x="2058" y="89"/>
                </a:lnTo>
                <a:lnTo>
                  <a:pt x="2194" y="63"/>
                </a:lnTo>
                <a:lnTo>
                  <a:pt x="2335" y="41"/>
                </a:lnTo>
                <a:lnTo>
                  <a:pt x="2480" y="23"/>
                </a:lnTo>
                <a:lnTo>
                  <a:pt x="2630" y="12"/>
                </a:lnTo>
                <a:lnTo>
                  <a:pt x="2784" y="3"/>
                </a:lnTo>
                <a:lnTo>
                  <a:pt x="2943" y="0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accent4">
                <a:lumMod val="50000"/>
              </a:schemeClr>
            </a:solidFill>
            <a:miter lim="800000"/>
            <a:headEnd/>
            <a:tailEnd/>
          </a:ln>
        </p:spPr>
        <p:txBody>
          <a:bodyPr lIns="122555" tIns="60960" rIns="122555" bIns="60960"/>
          <a:lstStyle/>
          <a:p>
            <a:pPr>
              <a:defRPr/>
            </a:pPr>
            <a:endParaRPr lang="zh-CN" altLang="en-US"/>
          </a:p>
        </p:txBody>
      </p:sp>
      <p:sp>
        <p:nvSpPr>
          <p:cNvPr id="8195" name="Oval Callout 10_2"/>
          <p:cNvSpPr>
            <a:spLocks noChangeArrowheads="1"/>
          </p:cNvSpPr>
          <p:nvPr/>
        </p:nvSpPr>
        <p:spPr bwMode="auto">
          <a:xfrm rot="-1939248">
            <a:off x="233363" y="3241675"/>
            <a:ext cx="1509712" cy="1463675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196" name="Oval 9"/>
          <p:cNvSpPr>
            <a:spLocks noChangeArrowheads="1"/>
          </p:cNvSpPr>
          <p:nvPr/>
        </p:nvSpPr>
        <p:spPr bwMode="auto">
          <a:xfrm>
            <a:off x="1117600" y="5060950"/>
            <a:ext cx="344488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197" name="Rectangle 12"/>
          <p:cNvSpPr>
            <a:spLocks noChangeArrowheads="1"/>
          </p:cNvSpPr>
          <p:nvPr/>
        </p:nvSpPr>
        <p:spPr bwMode="auto">
          <a:xfrm>
            <a:off x="431800" y="50323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企业发展历程</a:t>
            </a:r>
          </a:p>
        </p:txBody>
      </p:sp>
      <p:sp>
        <p:nvSpPr>
          <p:cNvPr id="8198" name="Rectangle 13"/>
          <p:cNvSpPr>
            <a:spLocks noChangeArrowheads="1"/>
          </p:cNvSpPr>
          <p:nvPr/>
        </p:nvSpPr>
        <p:spPr bwMode="auto">
          <a:xfrm>
            <a:off x="476250" y="1162050"/>
            <a:ext cx="298132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199" name="Rectangle 17"/>
          <p:cNvSpPr>
            <a:spLocks noChangeArrowheads="1"/>
          </p:cNvSpPr>
          <p:nvPr/>
        </p:nvSpPr>
        <p:spPr bwMode="auto">
          <a:xfrm>
            <a:off x="1298575" y="5472113"/>
            <a:ext cx="1509713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0" name="Oval Callout 85"/>
          <p:cNvSpPr>
            <a:spLocks noChangeArrowheads="1"/>
          </p:cNvSpPr>
          <p:nvPr/>
        </p:nvSpPr>
        <p:spPr bwMode="auto">
          <a:xfrm rot="8037643">
            <a:off x="2981326" y="4473575"/>
            <a:ext cx="1490662" cy="1481137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1" name="Oval 86"/>
          <p:cNvSpPr>
            <a:spLocks noChangeArrowheads="1"/>
          </p:cNvSpPr>
          <p:nvPr/>
        </p:nvSpPr>
        <p:spPr bwMode="auto">
          <a:xfrm rot="8637565">
            <a:off x="2971800" y="3956050"/>
            <a:ext cx="344488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2" name="Oval 94"/>
          <p:cNvSpPr>
            <a:spLocks noChangeArrowheads="1"/>
          </p:cNvSpPr>
          <p:nvPr/>
        </p:nvSpPr>
        <p:spPr bwMode="auto">
          <a:xfrm rot="9824874">
            <a:off x="6623050" y="3022600"/>
            <a:ext cx="342900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3" name="Oval 99"/>
          <p:cNvSpPr>
            <a:spLocks noChangeArrowheads="1"/>
          </p:cNvSpPr>
          <p:nvPr/>
        </p:nvSpPr>
        <p:spPr bwMode="auto">
          <a:xfrm>
            <a:off x="4738688" y="3384550"/>
            <a:ext cx="344487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4" name="Rectangle 17"/>
          <p:cNvSpPr>
            <a:spLocks noChangeArrowheads="1"/>
          </p:cNvSpPr>
          <p:nvPr/>
        </p:nvSpPr>
        <p:spPr bwMode="auto">
          <a:xfrm>
            <a:off x="4470400" y="3887788"/>
            <a:ext cx="1435100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5" name="Rectangle 17"/>
          <p:cNvSpPr>
            <a:spLocks noChangeArrowheads="1"/>
          </p:cNvSpPr>
          <p:nvPr/>
        </p:nvSpPr>
        <p:spPr bwMode="auto">
          <a:xfrm>
            <a:off x="6121400" y="2141538"/>
            <a:ext cx="1390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6" name="Rectangle 17"/>
          <p:cNvSpPr>
            <a:spLocks noChangeArrowheads="1"/>
          </p:cNvSpPr>
          <p:nvPr/>
        </p:nvSpPr>
        <p:spPr bwMode="auto">
          <a:xfrm>
            <a:off x="2065338" y="3048000"/>
            <a:ext cx="13922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7" name="Oval Callout 10"/>
          <p:cNvSpPr>
            <a:spLocks noChangeArrowheads="1"/>
          </p:cNvSpPr>
          <p:nvPr/>
        </p:nvSpPr>
        <p:spPr bwMode="auto">
          <a:xfrm rot="-1939248">
            <a:off x="3952875" y="1495425"/>
            <a:ext cx="1508125" cy="1462088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8" name="Oval 99"/>
          <p:cNvSpPr>
            <a:spLocks noChangeArrowheads="1"/>
          </p:cNvSpPr>
          <p:nvPr/>
        </p:nvSpPr>
        <p:spPr bwMode="auto">
          <a:xfrm>
            <a:off x="8334375" y="2971800"/>
            <a:ext cx="344488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9" name="Oval 99"/>
          <p:cNvSpPr>
            <a:spLocks noChangeArrowheads="1"/>
          </p:cNvSpPr>
          <p:nvPr/>
        </p:nvSpPr>
        <p:spPr bwMode="auto">
          <a:xfrm>
            <a:off x="10147300" y="3168650"/>
            <a:ext cx="342900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0" name="Oval Callout 85"/>
          <p:cNvSpPr>
            <a:spLocks noChangeArrowheads="1"/>
          </p:cNvSpPr>
          <p:nvPr/>
        </p:nvSpPr>
        <p:spPr bwMode="auto">
          <a:xfrm rot="9305715">
            <a:off x="6188075" y="3702050"/>
            <a:ext cx="1490663" cy="1479550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1" name="Oval Callout 10_18"/>
          <p:cNvSpPr>
            <a:spLocks noChangeArrowheads="1"/>
          </p:cNvSpPr>
          <p:nvPr/>
        </p:nvSpPr>
        <p:spPr bwMode="auto">
          <a:xfrm rot="-895673">
            <a:off x="7832725" y="1104900"/>
            <a:ext cx="1509713" cy="1463675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2" name="Oval Callout 85"/>
          <p:cNvSpPr>
            <a:spLocks noChangeArrowheads="1"/>
          </p:cNvSpPr>
          <p:nvPr/>
        </p:nvSpPr>
        <p:spPr bwMode="auto">
          <a:xfrm rot="9900337">
            <a:off x="9504363" y="3867150"/>
            <a:ext cx="1490662" cy="1481138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3" name="Rectangle 17"/>
          <p:cNvSpPr>
            <a:spLocks noChangeArrowheads="1"/>
          </p:cNvSpPr>
          <p:nvPr/>
        </p:nvSpPr>
        <p:spPr bwMode="auto">
          <a:xfrm>
            <a:off x="7886700" y="3527425"/>
            <a:ext cx="1390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14" name="Rectangle 17"/>
          <p:cNvSpPr>
            <a:spLocks noChangeArrowheads="1"/>
          </p:cNvSpPr>
          <p:nvPr/>
        </p:nvSpPr>
        <p:spPr bwMode="auto">
          <a:xfrm>
            <a:off x="9698038" y="2303463"/>
            <a:ext cx="13922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15" name="TextBox 79"/>
          <p:cNvSpPr>
            <a:spLocks noChangeArrowheads="1"/>
          </p:cNvSpPr>
          <p:nvPr/>
        </p:nvSpPr>
        <p:spPr bwMode="auto">
          <a:xfrm>
            <a:off x="549275" y="3802063"/>
            <a:ext cx="876300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2006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6" name="TextBox 80"/>
          <p:cNvSpPr>
            <a:spLocks noChangeArrowheads="1"/>
          </p:cNvSpPr>
          <p:nvPr/>
        </p:nvSpPr>
        <p:spPr bwMode="auto">
          <a:xfrm>
            <a:off x="3287713" y="5040313"/>
            <a:ext cx="877887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2008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7" name="TextBox 81"/>
          <p:cNvSpPr>
            <a:spLocks noChangeArrowheads="1"/>
          </p:cNvSpPr>
          <p:nvPr/>
        </p:nvSpPr>
        <p:spPr bwMode="auto">
          <a:xfrm>
            <a:off x="4268788" y="2003425"/>
            <a:ext cx="8763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2009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8" name="TextBox 82"/>
          <p:cNvSpPr>
            <a:spLocks noChangeArrowheads="1"/>
          </p:cNvSpPr>
          <p:nvPr/>
        </p:nvSpPr>
        <p:spPr bwMode="auto">
          <a:xfrm>
            <a:off x="6494463" y="4248150"/>
            <a:ext cx="877887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2010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9" name="TextBox 83"/>
          <p:cNvSpPr>
            <a:spLocks noChangeArrowheads="1"/>
          </p:cNvSpPr>
          <p:nvPr/>
        </p:nvSpPr>
        <p:spPr bwMode="auto">
          <a:xfrm>
            <a:off x="8148638" y="1655763"/>
            <a:ext cx="877887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2014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0" name="TextBox 84"/>
          <p:cNvSpPr>
            <a:spLocks noChangeArrowheads="1"/>
          </p:cNvSpPr>
          <p:nvPr/>
        </p:nvSpPr>
        <p:spPr bwMode="auto">
          <a:xfrm>
            <a:off x="10037763" y="4384675"/>
            <a:ext cx="423862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25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25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25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25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25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6" dur="25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3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nimBg="1" autoUpdateAnimBg="0"/>
      <p:bldP spid="8196" grpId="0" bldLvl="0" animBg="1" autoUpdateAnimBg="0"/>
      <p:bldP spid="8197" grpId="0" bldLvl="0" autoUpdateAnimBg="0"/>
      <p:bldP spid="8198" grpId="0" bldLvl="0" autoUpdateAnimBg="0"/>
      <p:bldP spid="8199" grpId="0" bldLvl="0" autoUpdateAnimBg="0"/>
      <p:bldP spid="8200" grpId="0" bldLvl="0" animBg="1" autoUpdateAnimBg="0"/>
      <p:bldP spid="8201" grpId="0" bldLvl="0" animBg="1" autoUpdateAnimBg="0"/>
      <p:bldP spid="8202" grpId="0" bldLvl="0" animBg="1" autoUpdateAnimBg="0"/>
      <p:bldP spid="8203" grpId="0" bldLvl="0" animBg="1" autoUpdateAnimBg="0"/>
      <p:bldP spid="8204" grpId="0" bldLvl="0" autoUpdateAnimBg="0"/>
      <p:bldP spid="8205" grpId="0" bldLvl="0" autoUpdateAnimBg="0"/>
      <p:bldP spid="8206" grpId="0" bldLvl="0" autoUpdateAnimBg="0"/>
      <p:bldP spid="8207" grpId="0" bldLvl="0" animBg="1" autoUpdateAnimBg="0"/>
      <p:bldP spid="8208" grpId="0" bldLvl="0" animBg="1" autoUpdateAnimBg="0"/>
      <p:bldP spid="8209" grpId="0" bldLvl="0" animBg="1" autoUpdateAnimBg="0"/>
      <p:bldP spid="8210" grpId="0" bldLvl="0" animBg="1" autoUpdateAnimBg="0"/>
      <p:bldP spid="8211" grpId="0" bldLvl="0" animBg="1" autoUpdateAnimBg="0"/>
      <p:bldP spid="8212" grpId="0" bldLvl="0" animBg="1" autoUpdateAnimBg="0"/>
      <p:bldP spid="8213" grpId="0" bldLvl="0" autoUpdateAnimBg="0"/>
      <p:bldP spid="8214" grpId="0" bldLvl="0" autoUpdateAnimBg="0"/>
      <p:bldP spid="8215" grpId="0" bldLvl="0" autoUpdateAnimBg="0"/>
      <p:bldP spid="8216" grpId="0" bldLvl="0" autoUpdateAnimBg="0"/>
      <p:bldP spid="8217" grpId="0" bldLvl="0" autoUpdateAnimBg="0"/>
      <p:bldP spid="8218" grpId="0" bldLvl="0" autoUpdateAnimBg="0"/>
      <p:bldP spid="8219" grpId="0" bldLvl="0" autoUpdateAnimBg="0"/>
      <p:bldP spid="8220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5"/>
          <p:cNvSpPr>
            <a:spLocks noChangeArrowheads="1"/>
          </p:cNvSpPr>
          <p:nvPr/>
        </p:nvSpPr>
        <p:spPr bwMode="auto">
          <a:xfrm>
            <a:off x="0" y="0"/>
            <a:ext cx="11522075" cy="6480175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024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utoUpdateAnimBg="0"/>
      <p:bldP spid="10244" grpId="0" bldLvl="0" autoUpdateAnimBg="0"/>
      <p:bldP spid="102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2"/>
          <p:cNvSpPr>
            <a:spLocks noChangeArrowheads="1"/>
          </p:cNvSpPr>
          <p:nvPr/>
        </p:nvSpPr>
        <p:spPr bwMode="auto">
          <a:xfrm>
            <a:off x="4395788" y="1922463"/>
            <a:ext cx="2792412" cy="2757487"/>
          </a:xfrm>
          <a:custGeom>
            <a:avLst/>
            <a:gdLst>
              <a:gd name="T0" fmla="*/ 0 w 2189205"/>
              <a:gd name="T1" fmla="*/ 2755275 h 2189205"/>
              <a:gd name="T2" fmla="*/ 2897538 w 2189205"/>
              <a:gd name="T3" fmla="*/ 0 h 2189205"/>
              <a:gd name="T4" fmla="*/ 5795072 w 2189205"/>
              <a:gd name="T5" fmla="*/ 2755275 h 2189205"/>
              <a:gd name="T6" fmla="*/ 2897538 w 2189205"/>
              <a:gd name="T7" fmla="*/ 5510548 h 2189205"/>
              <a:gd name="T8" fmla="*/ 0 w 2189205"/>
              <a:gd name="T9" fmla="*/ 2755275 h 21892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89205"/>
              <a:gd name="T16" fmla="*/ 0 h 2189205"/>
              <a:gd name="T17" fmla="*/ 2189205 w 2189205"/>
              <a:gd name="T18" fmla="*/ 2189205 h 21892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89205" h="2189205">
                <a:moveTo>
                  <a:pt x="0" y="1094603"/>
                </a:moveTo>
                <a:cubicBezTo>
                  <a:pt x="0" y="490070"/>
                  <a:pt x="490070" y="0"/>
                  <a:pt x="1094603" y="0"/>
                </a:cubicBezTo>
                <a:cubicBezTo>
                  <a:pt x="1699136" y="0"/>
                  <a:pt x="2189206" y="490070"/>
                  <a:pt x="2189206" y="1094603"/>
                </a:cubicBezTo>
                <a:cubicBezTo>
                  <a:pt x="2189206" y="1699136"/>
                  <a:pt x="1699136" y="2189206"/>
                  <a:pt x="1094603" y="2189206"/>
                </a:cubicBezTo>
                <a:cubicBezTo>
                  <a:pt x="490070" y="2189206"/>
                  <a:pt x="0" y="1699136"/>
                  <a:pt x="0" y="1094603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lIns="1182381" tIns="263570" rIns="1182381" bIns="2485067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25%</a:t>
            </a:r>
            <a:endParaRPr lang="zh-CN" altLang="en-US"/>
          </a:p>
        </p:txBody>
      </p:sp>
      <p:sp>
        <p:nvSpPr>
          <p:cNvPr id="11267" name="Freeform 4"/>
          <p:cNvSpPr>
            <a:spLocks noChangeArrowheads="1"/>
          </p:cNvSpPr>
          <p:nvPr/>
        </p:nvSpPr>
        <p:spPr bwMode="auto">
          <a:xfrm>
            <a:off x="4675188" y="2473325"/>
            <a:ext cx="2233612" cy="2206625"/>
          </a:xfrm>
          <a:custGeom>
            <a:avLst/>
            <a:gdLst>
              <a:gd name="T0" fmla="*/ 0 w 1751364"/>
              <a:gd name="T1" fmla="*/ 2206760 h 1751364"/>
              <a:gd name="T2" fmla="*/ 2316710 w 1751364"/>
              <a:gd name="T3" fmla="*/ 0 h 1751364"/>
              <a:gd name="T4" fmla="*/ 4633421 w 1751364"/>
              <a:gd name="T5" fmla="*/ 2206760 h 1751364"/>
              <a:gd name="T6" fmla="*/ 2316710 w 1751364"/>
              <a:gd name="T7" fmla="*/ 4413518 h 1751364"/>
              <a:gd name="T8" fmla="*/ 0 w 1751364"/>
              <a:gd name="T9" fmla="*/ 2206760 h 17513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1364"/>
              <a:gd name="T16" fmla="*/ 0 h 1751364"/>
              <a:gd name="T17" fmla="*/ 1751364 w 1751364"/>
              <a:gd name="T18" fmla="*/ 1751364 h 17513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1364" h="1751364">
                <a:moveTo>
                  <a:pt x="0" y="875682"/>
                </a:moveTo>
                <a:cubicBezTo>
                  <a:pt x="0" y="392056"/>
                  <a:pt x="392056" y="0"/>
                  <a:pt x="875682" y="0"/>
                </a:cubicBezTo>
                <a:cubicBezTo>
                  <a:pt x="1359308" y="0"/>
                  <a:pt x="1751364" y="392056"/>
                  <a:pt x="1751364" y="875682"/>
                </a:cubicBezTo>
                <a:cubicBezTo>
                  <a:pt x="1751364" y="1359308"/>
                  <a:pt x="1359308" y="1751364"/>
                  <a:pt x="875682" y="1751364"/>
                </a:cubicBezTo>
                <a:cubicBezTo>
                  <a:pt x="392056" y="1751364"/>
                  <a:pt x="0" y="1359308"/>
                  <a:pt x="0" y="875682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lIns="886181" tIns="257646" rIns="886183" bIns="1916363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36%</a:t>
            </a:r>
            <a:endParaRPr lang="zh-CN" altLang="en-US"/>
          </a:p>
        </p:txBody>
      </p:sp>
      <p:sp>
        <p:nvSpPr>
          <p:cNvPr id="11268" name="Freeform 5"/>
          <p:cNvSpPr>
            <a:spLocks noChangeArrowheads="1"/>
          </p:cNvSpPr>
          <p:nvPr/>
        </p:nvSpPr>
        <p:spPr bwMode="auto">
          <a:xfrm>
            <a:off x="4954588" y="3025775"/>
            <a:ext cx="1676400" cy="1654175"/>
          </a:xfrm>
          <a:custGeom>
            <a:avLst/>
            <a:gdLst>
              <a:gd name="T0" fmla="*/ 0 w 1313523"/>
              <a:gd name="T1" fmla="*/ 1651898 h 1313523"/>
              <a:gd name="T2" fmla="*/ 1742481 w 1313523"/>
              <a:gd name="T3" fmla="*/ 0 h 1313523"/>
              <a:gd name="T4" fmla="*/ 3484961 w 1313523"/>
              <a:gd name="T5" fmla="*/ 1651898 h 1313523"/>
              <a:gd name="T6" fmla="*/ 1742481 w 1313523"/>
              <a:gd name="T7" fmla="*/ 3303795 h 1313523"/>
              <a:gd name="T8" fmla="*/ 0 w 1313523"/>
              <a:gd name="T9" fmla="*/ 1651898 h 1313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13523"/>
              <a:gd name="T16" fmla="*/ 0 h 1313523"/>
              <a:gd name="T17" fmla="*/ 1313523 w 1313523"/>
              <a:gd name="T18" fmla="*/ 1313523 h 1313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13523" h="1313523">
                <a:moveTo>
                  <a:pt x="0" y="656762"/>
                </a:moveTo>
                <a:cubicBezTo>
                  <a:pt x="0" y="294042"/>
                  <a:pt x="294042" y="0"/>
                  <a:pt x="656762" y="0"/>
                </a:cubicBezTo>
                <a:cubicBezTo>
                  <a:pt x="1019482" y="0"/>
                  <a:pt x="1313524" y="294042"/>
                  <a:pt x="1313524" y="656762"/>
                </a:cubicBezTo>
                <a:cubicBezTo>
                  <a:pt x="1313524" y="1019482"/>
                  <a:pt x="1019482" y="1313524"/>
                  <a:pt x="656762" y="1313524"/>
                </a:cubicBezTo>
                <a:cubicBezTo>
                  <a:pt x="294042" y="1313524"/>
                  <a:pt x="0" y="1019482"/>
                  <a:pt x="0" y="65676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lIns="589982" tIns="248760" rIns="589982" bIns="135950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15%</a:t>
            </a:r>
            <a:endParaRPr lang="zh-CN" altLang="en-US"/>
          </a:p>
        </p:txBody>
      </p:sp>
      <p:sp>
        <p:nvSpPr>
          <p:cNvPr id="11269" name="Freeform 6"/>
          <p:cNvSpPr>
            <a:spLocks noChangeArrowheads="1"/>
          </p:cNvSpPr>
          <p:nvPr/>
        </p:nvSpPr>
        <p:spPr bwMode="auto">
          <a:xfrm>
            <a:off x="5233988" y="3576638"/>
            <a:ext cx="1116012" cy="1103312"/>
          </a:xfrm>
          <a:custGeom>
            <a:avLst/>
            <a:gdLst>
              <a:gd name="T0" fmla="*/ 0 w 875682"/>
              <a:gd name="T1" fmla="*/ 1103378 h 875682"/>
              <a:gd name="T2" fmla="*/ 1155064 w 875682"/>
              <a:gd name="T3" fmla="*/ 0 h 875682"/>
              <a:gd name="T4" fmla="*/ 2310129 w 875682"/>
              <a:gd name="T5" fmla="*/ 1103378 h 875682"/>
              <a:gd name="T6" fmla="*/ 1155064 w 875682"/>
              <a:gd name="T7" fmla="*/ 2206754 h 875682"/>
              <a:gd name="T8" fmla="*/ 0 w 875682"/>
              <a:gd name="T9" fmla="*/ 1103378 h 8756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5682"/>
              <a:gd name="T16" fmla="*/ 0 h 875682"/>
              <a:gd name="T17" fmla="*/ 875682 w 875682"/>
              <a:gd name="T18" fmla="*/ 875682 h 8756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5682" h="875682">
                <a:moveTo>
                  <a:pt x="0" y="437841"/>
                </a:moveTo>
                <a:cubicBezTo>
                  <a:pt x="0" y="196028"/>
                  <a:pt x="196028" y="0"/>
                  <a:pt x="437841" y="0"/>
                </a:cubicBezTo>
                <a:cubicBezTo>
                  <a:pt x="679654" y="0"/>
                  <a:pt x="875682" y="196028"/>
                  <a:pt x="875682" y="437841"/>
                </a:cubicBezTo>
                <a:cubicBezTo>
                  <a:pt x="875682" y="679654"/>
                  <a:pt x="679654" y="875682"/>
                  <a:pt x="437841" y="875682"/>
                </a:cubicBezTo>
                <a:cubicBezTo>
                  <a:pt x="196028" y="875682"/>
                  <a:pt x="0" y="679654"/>
                  <a:pt x="0" y="4378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981" tIns="411671" rIns="288981" bIns="41166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20%</a:t>
            </a:r>
            <a:endParaRPr lang="zh-CN" altLang="en-US">
              <a:solidFill>
                <a:srgbClr val="009644"/>
              </a:solidFill>
            </a:endParaRPr>
          </a:p>
        </p:txBody>
      </p:sp>
      <p:grpSp>
        <p:nvGrpSpPr>
          <p:cNvPr id="11270" name="Group 22"/>
          <p:cNvGrpSpPr>
            <a:grpSpLocks/>
          </p:cNvGrpSpPr>
          <p:nvPr/>
        </p:nvGrpSpPr>
        <p:grpSpPr bwMode="auto">
          <a:xfrm>
            <a:off x="863600" y="2284413"/>
            <a:ext cx="2216150" cy="947737"/>
            <a:chOff x="0" y="0"/>
            <a:chExt cx="2360" cy="1264"/>
          </a:xfrm>
        </p:grpSpPr>
        <p:sp>
          <p:nvSpPr>
            <p:cNvPr id="9242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 dirty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43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11273" name="Freeform 25"/>
          <p:cNvSpPr>
            <a:spLocks/>
          </p:cNvSpPr>
          <p:nvPr/>
        </p:nvSpPr>
        <p:spPr bwMode="auto">
          <a:xfrm>
            <a:off x="3351213" y="2168525"/>
            <a:ext cx="2079625" cy="473075"/>
          </a:xfrm>
          <a:custGeom>
            <a:avLst/>
            <a:gdLst>
              <a:gd name="T0" fmla="*/ 0 w 21600"/>
              <a:gd name="T1" fmla="*/ 226925076 h 21600"/>
              <a:gd name="T2" fmla="*/ 2147483647 w 21600"/>
              <a:gd name="T3" fmla="*/ 226925076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4">
                <a:lumMod val="50000"/>
              </a:schemeClr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1274" name="Group 41"/>
          <p:cNvGrpSpPr>
            <a:grpSpLocks/>
          </p:cNvGrpSpPr>
          <p:nvPr/>
        </p:nvGrpSpPr>
        <p:grpSpPr bwMode="auto">
          <a:xfrm>
            <a:off x="1266825" y="5099050"/>
            <a:ext cx="9137650" cy="836613"/>
            <a:chOff x="0" y="78"/>
            <a:chExt cx="12032" cy="1117"/>
          </a:xfrm>
        </p:grpSpPr>
        <p:sp>
          <p:nvSpPr>
            <p:cNvPr id="9239" name="Rectangle 42"/>
            <p:cNvSpPr>
              <a:spLocks noChangeArrowheads="1"/>
            </p:cNvSpPr>
            <p:nvPr/>
          </p:nvSpPr>
          <p:spPr bwMode="auto">
            <a:xfrm rot="10800000" flipH="1">
              <a:off x="0" y="78"/>
              <a:ext cx="12032" cy="111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240" name="Rectangle 43"/>
            <p:cNvSpPr>
              <a:spLocks noChangeArrowheads="1"/>
            </p:cNvSpPr>
            <p:nvPr/>
          </p:nvSpPr>
          <p:spPr bwMode="auto">
            <a:xfrm>
              <a:off x="2867" y="154"/>
              <a:ext cx="8830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200</a:t>
              </a:r>
              <a:r>
                <a:rPr lang="zh-CN" altLang="en-US" sz="1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字之内。此处添加详细文本描述，建议与标题相关并符合整体语言风格，语言描述尽量简洁生动。尽量将每页幻灯片的字数控制在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200</a:t>
              </a:r>
              <a:r>
                <a:rPr lang="zh-CN" altLang="en-US" sz="1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字之内。</a:t>
              </a:r>
              <a:r>
                <a:rPr lang="en-US" altLang="zh-CN" sz="1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 </a:t>
              </a:r>
            </a:p>
          </p:txBody>
        </p:sp>
        <p:sp>
          <p:nvSpPr>
            <p:cNvPr id="9241" name="Rectangle 44"/>
            <p:cNvSpPr>
              <a:spLocks noChangeArrowheads="1"/>
            </p:cNvSpPr>
            <p:nvPr/>
          </p:nvSpPr>
          <p:spPr bwMode="auto">
            <a:xfrm>
              <a:off x="725" y="228"/>
              <a:ext cx="168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</a:t>
              </a:r>
            </a:p>
            <a:p>
              <a:pPr algn="r"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zh-CN" altLang="en-US"/>
            </a:p>
          </p:txBody>
        </p:sp>
      </p:grpSp>
      <p:sp>
        <p:nvSpPr>
          <p:cNvPr id="11278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</a:p>
        </p:txBody>
      </p:sp>
      <p:sp>
        <p:nvSpPr>
          <p:cNvPr id="11279" name="Freeform 26"/>
          <p:cNvSpPr>
            <a:spLocks/>
          </p:cNvSpPr>
          <p:nvPr/>
        </p:nvSpPr>
        <p:spPr bwMode="auto">
          <a:xfrm>
            <a:off x="3352800" y="3400425"/>
            <a:ext cx="2122488" cy="585788"/>
          </a:xfrm>
          <a:custGeom>
            <a:avLst/>
            <a:gdLst>
              <a:gd name="T0" fmla="*/ 0 w 21600"/>
              <a:gd name="T1" fmla="*/ 430837908 h 21600"/>
              <a:gd name="T2" fmla="*/ 2147483647 w 21600"/>
              <a:gd name="T3" fmla="*/ 430837908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4">
                <a:lumMod val="50000"/>
              </a:schemeClr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zh-CN" altLang="en-US"/>
          </a:p>
        </p:txBody>
      </p:sp>
      <p:sp>
        <p:nvSpPr>
          <p:cNvPr id="11280" name="Freeform 30"/>
          <p:cNvSpPr>
            <a:spLocks/>
          </p:cNvSpPr>
          <p:nvPr/>
        </p:nvSpPr>
        <p:spPr bwMode="auto">
          <a:xfrm>
            <a:off x="6246813" y="2635250"/>
            <a:ext cx="2027237" cy="107950"/>
          </a:xfrm>
          <a:custGeom>
            <a:avLst/>
            <a:gdLst>
              <a:gd name="T0" fmla="*/ 0 w 21600"/>
              <a:gd name="T1" fmla="*/ 2696251 h 21600"/>
              <a:gd name="T2" fmla="*/ 2147483647 w 21600"/>
              <a:gd name="T3" fmla="*/ 2696251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4">
                <a:lumMod val="50000"/>
              </a:schemeClr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zh-CN" altLang="en-US"/>
          </a:p>
        </p:txBody>
      </p:sp>
      <p:sp>
        <p:nvSpPr>
          <p:cNvPr id="11281" name="Freeform 31"/>
          <p:cNvSpPr>
            <a:spLocks/>
          </p:cNvSpPr>
          <p:nvPr/>
        </p:nvSpPr>
        <p:spPr bwMode="auto">
          <a:xfrm>
            <a:off x="6243638" y="3949700"/>
            <a:ext cx="2033587" cy="377825"/>
          </a:xfrm>
          <a:custGeom>
            <a:avLst/>
            <a:gdLst>
              <a:gd name="T0" fmla="*/ 0 w 21600"/>
              <a:gd name="T1" fmla="*/ 115601786 h 21600"/>
              <a:gd name="T2" fmla="*/ 2147483647 w 21600"/>
              <a:gd name="T3" fmla="*/ 115601786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4">
                <a:lumMod val="50000"/>
              </a:schemeClr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1282" name="Group 22"/>
          <p:cNvGrpSpPr>
            <a:grpSpLocks/>
          </p:cNvGrpSpPr>
          <p:nvPr/>
        </p:nvGrpSpPr>
        <p:grpSpPr bwMode="auto">
          <a:xfrm>
            <a:off x="863600" y="3692525"/>
            <a:ext cx="2216150" cy="947738"/>
            <a:chOff x="0" y="0"/>
            <a:chExt cx="2360" cy="1264"/>
          </a:xfrm>
        </p:grpSpPr>
        <p:sp>
          <p:nvSpPr>
            <p:cNvPr id="9237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 dirty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38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11285" name="Group 22"/>
          <p:cNvGrpSpPr>
            <a:grpSpLocks/>
          </p:cNvGrpSpPr>
          <p:nvPr/>
        </p:nvGrpSpPr>
        <p:grpSpPr bwMode="auto">
          <a:xfrm>
            <a:off x="8504238" y="2284413"/>
            <a:ext cx="2154237" cy="947737"/>
            <a:chOff x="0" y="0"/>
            <a:chExt cx="2360" cy="1264"/>
          </a:xfrm>
        </p:grpSpPr>
        <p:sp>
          <p:nvSpPr>
            <p:cNvPr id="9235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 dirty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36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11288" name="Group 22"/>
          <p:cNvGrpSpPr>
            <a:grpSpLocks/>
          </p:cNvGrpSpPr>
          <p:nvPr/>
        </p:nvGrpSpPr>
        <p:grpSpPr bwMode="auto">
          <a:xfrm>
            <a:off x="8504238" y="3692525"/>
            <a:ext cx="2154237" cy="947738"/>
            <a:chOff x="0" y="0"/>
            <a:chExt cx="2360" cy="1264"/>
          </a:xfrm>
        </p:grpSpPr>
        <p:sp>
          <p:nvSpPr>
            <p:cNvPr id="9233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 dirty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34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11291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 animBg="1" autoUpdateAnimBg="0"/>
      <p:bldP spid="11267" grpId="0" bldLvl="0" animBg="1" autoUpdateAnimBg="0"/>
      <p:bldP spid="11268" grpId="0" bldLvl="0" animBg="1" autoUpdateAnimBg="0"/>
      <p:bldP spid="11269" grpId="0" bldLvl="0" animBg="1" autoUpdateAnimBg="0"/>
      <p:bldP spid="11278" grpId="0" bldLvl="0" autoUpdateAnimBg="0"/>
      <p:bldP spid="11291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20"/>
          <p:cNvSpPr>
            <a:spLocks noChangeArrowheads="1"/>
          </p:cNvSpPr>
          <p:nvPr/>
        </p:nvSpPr>
        <p:spPr bwMode="auto">
          <a:xfrm>
            <a:off x="1355725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2295" name="Rectangle 21"/>
          <p:cNvSpPr>
            <a:spLocks noChangeArrowheads="1"/>
          </p:cNvSpPr>
          <p:nvPr/>
        </p:nvSpPr>
        <p:spPr bwMode="auto">
          <a:xfrm>
            <a:off x="1425575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chemeClr val="accent6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6" name="Rectangle 23"/>
          <p:cNvSpPr>
            <a:spLocks noChangeArrowheads="1"/>
          </p:cNvSpPr>
          <p:nvPr/>
        </p:nvSpPr>
        <p:spPr bwMode="auto">
          <a:xfrm>
            <a:off x="3892550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7" name="Rectangle 25"/>
          <p:cNvSpPr>
            <a:spLocks noChangeArrowheads="1"/>
          </p:cNvSpPr>
          <p:nvPr/>
        </p:nvSpPr>
        <p:spPr bwMode="auto">
          <a:xfrm>
            <a:off x="6429375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chemeClr val="accent6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8" name="Rectangle 27"/>
          <p:cNvSpPr>
            <a:spLocks noChangeArrowheads="1"/>
          </p:cNvSpPr>
          <p:nvPr/>
        </p:nvSpPr>
        <p:spPr bwMode="auto">
          <a:xfrm>
            <a:off x="8882063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chemeClr val="accent6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9" name="Rectangle 20"/>
          <p:cNvSpPr>
            <a:spLocks noChangeArrowheads="1"/>
          </p:cNvSpPr>
          <p:nvPr/>
        </p:nvSpPr>
        <p:spPr bwMode="auto">
          <a:xfrm>
            <a:off x="3822700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2300" name="Rectangle 20"/>
          <p:cNvSpPr>
            <a:spLocks noChangeArrowheads="1"/>
          </p:cNvSpPr>
          <p:nvPr/>
        </p:nvSpPr>
        <p:spPr bwMode="auto">
          <a:xfrm>
            <a:off x="6359525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2301" name="Rectangle 20"/>
          <p:cNvSpPr>
            <a:spLocks noChangeArrowheads="1"/>
          </p:cNvSpPr>
          <p:nvPr/>
        </p:nvSpPr>
        <p:spPr bwMode="auto">
          <a:xfrm>
            <a:off x="8812213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12302" name="Group 2"/>
          <p:cNvGrpSpPr>
            <a:grpSpLocks/>
          </p:cNvGrpSpPr>
          <p:nvPr/>
        </p:nvGrpSpPr>
        <p:grpSpPr bwMode="auto">
          <a:xfrm>
            <a:off x="4198938" y="2486025"/>
            <a:ext cx="862012" cy="852488"/>
            <a:chOff x="0" y="0"/>
            <a:chExt cx="675409" cy="675951"/>
          </a:xfrm>
        </p:grpSpPr>
        <p:sp>
          <p:nvSpPr>
            <p:cNvPr id="10262" name="Oval 7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chemeClr val="accent6">
                <a:alpha val="8901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3" name="Freeform 6"/>
            <p:cNvSpPr>
              <a:spLocks noEditPoints="1" noChangeArrowheads="1"/>
            </p:cNvSpPr>
            <p:nvPr/>
          </p:nvSpPr>
          <p:spPr bwMode="auto">
            <a:xfrm>
              <a:off x="146320" y="215954"/>
              <a:ext cx="385407" cy="256486"/>
            </a:xfrm>
            <a:custGeom>
              <a:avLst/>
              <a:gdLst>
                <a:gd name="T0" fmla="*/ 2147483647 w 176"/>
                <a:gd name="T1" fmla="*/ 2147483647 h 117"/>
                <a:gd name="T2" fmla="*/ 2147483647 w 176"/>
                <a:gd name="T3" fmla="*/ 2147483647 h 117"/>
                <a:gd name="T4" fmla="*/ 2147483647 w 176"/>
                <a:gd name="T5" fmla="*/ 2147483647 h 117"/>
                <a:gd name="T6" fmla="*/ 2147483647 w 176"/>
                <a:gd name="T7" fmla="*/ 2147483647 h 117"/>
                <a:gd name="T8" fmla="*/ 0 w 176"/>
                <a:gd name="T9" fmla="*/ 2147483647 h 117"/>
                <a:gd name="T10" fmla="*/ 0 w 176"/>
                <a:gd name="T11" fmla="*/ 2147483647 h 117"/>
                <a:gd name="T12" fmla="*/ 2147483647 w 176"/>
                <a:gd name="T13" fmla="*/ 2147483647 h 117"/>
                <a:gd name="T14" fmla="*/ 2147483647 w 176"/>
                <a:gd name="T15" fmla="*/ 2147483647 h 117"/>
                <a:gd name="T16" fmla="*/ 2147483647 w 176"/>
                <a:gd name="T17" fmla="*/ 2147483647 h 117"/>
                <a:gd name="T18" fmla="*/ 2147483647 w 176"/>
                <a:gd name="T19" fmla="*/ 2147483647 h 117"/>
                <a:gd name="T20" fmla="*/ 2147483647 w 176"/>
                <a:gd name="T21" fmla="*/ 2147483647 h 117"/>
                <a:gd name="T22" fmla="*/ 2147483647 w 176"/>
                <a:gd name="T23" fmla="*/ 0 h 117"/>
                <a:gd name="T24" fmla="*/ 2147483647 w 176"/>
                <a:gd name="T25" fmla="*/ 0 h 117"/>
                <a:gd name="T26" fmla="*/ 2147483647 w 176"/>
                <a:gd name="T27" fmla="*/ 2147483647 h 117"/>
                <a:gd name="T28" fmla="*/ 2147483647 w 176"/>
                <a:gd name="T29" fmla="*/ 2147483647 h 117"/>
                <a:gd name="T30" fmla="*/ 2147483647 w 176"/>
                <a:gd name="T31" fmla="*/ 2147483647 h 117"/>
                <a:gd name="T32" fmla="*/ 2147483647 w 176"/>
                <a:gd name="T33" fmla="*/ 2147483647 h 117"/>
                <a:gd name="T34" fmla="*/ 2147483647 w 176"/>
                <a:gd name="T35" fmla="*/ 2147483647 h 117"/>
                <a:gd name="T36" fmla="*/ 2147483647 w 176"/>
                <a:gd name="T37" fmla="*/ 2147483647 h 117"/>
                <a:gd name="T38" fmla="*/ 2147483647 w 176"/>
                <a:gd name="T39" fmla="*/ 2147483647 h 117"/>
                <a:gd name="T40" fmla="*/ 2147483647 w 176"/>
                <a:gd name="T41" fmla="*/ 2147483647 h 117"/>
                <a:gd name="T42" fmla="*/ 2147483647 w 176"/>
                <a:gd name="T43" fmla="*/ 2147483647 h 117"/>
                <a:gd name="T44" fmla="*/ 2147483647 w 176"/>
                <a:gd name="T45" fmla="*/ 2147483647 h 117"/>
                <a:gd name="T46" fmla="*/ 2147483647 w 176"/>
                <a:gd name="T47" fmla="*/ 2147483647 h 117"/>
                <a:gd name="T48" fmla="*/ 2147483647 w 176"/>
                <a:gd name="T49" fmla="*/ 2147483647 h 117"/>
                <a:gd name="T50" fmla="*/ 2147483647 w 176"/>
                <a:gd name="T51" fmla="*/ 2147483647 h 117"/>
                <a:gd name="T52" fmla="*/ 2147483647 w 176"/>
                <a:gd name="T53" fmla="*/ 2147483647 h 117"/>
                <a:gd name="T54" fmla="*/ 2147483647 w 176"/>
                <a:gd name="T55" fmla="*/ 2147483647 h 117"/>
                <a:gd name="T56" fmla="*/ 2147483647 w 176"/>
                <a:gd name="T57" fmla="*/ 2147483647 h 117"/>
                <a:gd name="T58" fmla="*/ 2147483647 w 176"/>
                <a:gd name="T59" fmla="*/ 2147483647 h 117"/>
                <a:gd name="T60" fmla="*/ 2147483647 w 176"/>
                <a:gd name="T61" fmla="*/ 2147483647 h 117"/>
                <a:gd name="T62" fmla="*/ 2147483647 w 176"/>
                <a:gd name="T63" fmla="*/ 2147483647 h 117"/>
                <a:gd name="T64" fmla="*/ 2147483647 w 176"/>
                <a:gd name="T65" fmla="*/ 2147483647 h 117"/>
                <a:gd name="T66" fmla="*/ 2147483647 w 176"/>
                <a:gd name="T67" fmla="*/ 2147483647 h 1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6"/>
                <a:gd name="T103" fmla="*/ 0 h 117"/>
                <a:gd name="T104" fmla="*/ 176 w 176"/>
                <a:gd name="T105" fmla="*/ 117 h 11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5" name="Group 4"/>
          <p:cNvGrpSpPr>
            <a:grpSpLocks/>
          </p:cNvGrpSpPr>
          <p:nvPr/>
        </p:nvGrpSpPr>
        <p:grpSpPr bwMode="auto">
          <a:xfrm>
            <a:off x="9186863" y="2486025"/>
            <a:ext cx="862012" cy="852488"/>
            <a:chOff x="0" y="0"/>
            <a:chExt cx="675409" cy="675951"/>
          </a:xfrm>
        </p:grpSpPr>
        <p:sp>
          <p:nvSpPr>
            <p:cNvPr id="10260" name="Oval 13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chemeClr val="accent6">
                <a:alpha val="8901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1" name="Freeform 7"/>
            <p:cNvSpPr>
              <a:spLocks noEditPoints="1" noChangeArrowheads="1"/>
            </p:cNvSpPr>
            <p:nvPr/>
          </p:nvSpPr>
          <p:spPr bwMode="auto">
            <a:xfrm>
              <a:off x="147893" y="176262"/>
              <a:ext cx="362484" cy="335870"/>
            </a:xfrm>
            <a:custGeom>
              <a:avLst/>
              <a:gdLst>
                <a:gd name="T0" fmla="*/ 2147483647 w 177"/>
                <a:gd name="T1" fmla="*/ 2147483647 h 164"/>
                <a:gd name="T2" fmla="*/ 2147483647 w 177"/>
                <a:gd name="T3" fmla="*/ 2147483647 h 164"/>
                <a:gd name="T4" fmla="*/ 2147483647 w 177"/>
                <a:gd name="T5" fmla="*/ 2147483647 h 164"/>
                <a:gd name="T6" fmla="*/ 2147483647 w 177"/>
                <a:gd name="T7" fmla="*/ 2147483647 h 164"/>
                <a:gd name="T8" fmla="*/ 2147483647 w 177"/>
                <a:gd name="T9" fmla="*/ 2147483647 h 164"/>
                <a:gd name="T10" fmla="*/ 2147483647 w 177"/>
                <a:gd name="T11" fmla="*/ 2147483647 h 164"/>
                <a:gd name="T12" fmla="*/ 2147483647 w 177"/>
                <a:gd name="T13" fmla="*/ 2147483647 h 164"/>
                <a:gd name="T14" fmla="*/ 2147483647 w 177"/>
                <a:gd name="T15" fmla="*/ 2147483647 h 164"/>
                <a:gd name="T16" fmla="*/ 2147483647 w 177"/>
                <a:gd name="T17" fmla="*/ 2147483647 h 164"/>
                <a:gd name="T18" fmla="*/ 2147483647 w 177"/>
                <a:gd name="T19" fmla="*/ 2147483647 h 164"/>
                <a:gd name="T20" fmla="*/ 2147483647 w 177"/>
                <a:gd name="T21" fmla="*/ 2147483647 h 164"/>
                <a:gd name="T22" fmla="*/ 2147483647 w 177"/>
                <a:gd name="T23" fmla="*/ 0 h 164"/>
                <a:gd name="T24" fmla="*/ 2147483647 w 177"/>
                <a:gd name="T25" fmla="*/ 2147483647 h 164"/>
                <a:gd name="T26" fmla="*/ 2147483647 w 177"/>
                <a:gd name="T27" fmla="*/ 2147483647 h 164"/>
                <a:gd name="T28" fmla="*/ 2147483647 w 177"/>
                <a:gd name="T29" fmla="*/ 2147483647 h 164"/>
                <a:gd name="T30" fmla="*/ 2147483647 w 177"/>
                <a:gd name="T31" fmla="*/ 2147483647 h 164"/>
                <a:gd name="T32" fmla="*/ 2147483647 w 177"/>
                <a:gd name="T33" fmla="*/ 2147483647 h 164"/>
                <a:gd name="T34" fmla="*/ 2147483647 w 177"/>
                <a:gd name="T35" fmla="*/ 2147483647 h 164"/>
                <a:gd name="T36" fmla="*/ 2147483647 w 177"/>
                <a:gd name="T37" fmla="*/ 2147483647 h 164"/>
                <a:gd name="T38" fmla="*/ 2147483647 w 177"/>
                <a:gd name="T39" fmla="*/ 2147483647 h 164"/>
                <a:gd name="T40" fmla="*/ 2147483647 w 177"/>
                <a:gd name="T41" fmla="*/ 2147483647 h 164"/>
                <a:gd name="T42" fmla="*/ 2147483647 w 177"/>
                <a:gd name="T43" fmla="*/ 2147483647 h 164"/>
                <a:gd name="T44" fmla="*/ 2147483647 w 177"/>
                <a:gd name="T45" fmla="*/ 2147483647 h 164"/>
                <a:gd name="T46" fmla="*/ 2147483647 w 177"/>
                <a:gd name="T47" fmla="*/ 2147483647 h 164"/>
                <a:gd name="T48" fmla="*/ 2147483647 w 177"/>
                <a:gd name="T49" fmla="*/ 2147483647 h 164"/>
                <a:gd name="T50" fmla="*/ 2147483647 w 177"/>
                <a:gd name="T51" fmla="*/ 2147483647 h 164"/>
                <a:gd name="T52" fmla="*/ 2147483647 w 177"/>
                <a:gd name="T53" fmla="*/ 2147483647 h 164"/>
                <a:gd name="T54" fmla="*/ 2147483647 w 177"/>
                <a:gd name="T55" fmla="*/ 2147483647 h 164"/>
                <a:gd name="T56" fmla="*/ 2147483647 w 177"/>
                <a:gd name="T57" fmla="*/ 2147483647 h 164"/>
                <a:gd name="T58" fmla="*/ 2147483647 w 177"/>
                <a:gd name="T59" fmla="*/ 0 h 164"/>
                <a:gd name="T60" fmla="*/ 2147483647 w 177"/>
                <a:gd name="T61" fmla="*/ 2147483647 h 164"/>
                <a:gd name="T62" fmla="*/ 2147483647 w 177"/>
                <a:gd name="T63" fmla="*/ 2147483647 h 164"/>
                <a:gd name="T64" fmla="*/ 2147483647 w 177"/>
                <a:gd name="T65" fmla="*/ 2147483647 h 164"/>
                <a:gd name="T66" fmla="*/ 2147483647 w 177"/>
                <a:gd name="T67" fmla="*/ 2147483647 h 164"/>
                <a:gd name="T68" fmla="*/ 2147483647 w 177"/>
                <a:gd name="T69" fmla="*/ 2147483647 h 164"/>
                <a:gd name="T70" fmla="*/ 2147483647 w 177"/>
                <a:gd name="T71" fmla="*/ 2147483647 h 164"/>
                <a:gd name="T72" fmla="*/ 2147483647 w 177"/>
                <a:gd name="T73" fmla="*/ 2147483647 h 164"/>
                <a:gd name="T74" fmla="*/ 2147483647 w 177"/>
                <a:gd name="T75" fmla="*/ 2147483647 h 164"/>
                <a:gd name="T76" fmla="*/ 2147483647 w 177"/>
                <a:gd name="T77" fmla="*/ 2147483647 h 164"/>
                <a:gd name="T78" fmla="*/ 2147483647 w 177"/>
                <a:gd name="T79" fmla="*/ 2147483647 h 164"/>
                <a:gd name="T80" fmla="*/ 2147483647 w 177"/>
                <a:gd name="T81" fmla="*/ 2147483647 h 1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7"/>
                <a:gd name="T124" fmla="*/ 0 h 164"/>
                <a:gd name="T125" fmla="*/ 177 w 177"/>
                <a:gd name="T126" fmla="*/ 164 h 16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2308" name="Group 1"/>
          <p:cNvGrpSpPr>
            <a:grpSpLocks/>
          </p:cNvGrpSpPr>
          <p:nvPr/>
        </p:nvGrpSpPr>
        <p:grpSpPr bwMode="auto">
          <a:xfrm>
            <a:off x="1693863" y="2486025"/>
            <a:ext cx="862012" cy="852488"/>
            <a:chOff x="0" y="0"/>
            <a:chExt cx="675950" cy="675951"/>
          </a:xfrm>
        </p:grpSpPr>
        <p:sp>
          <p:nvSpPr>
            <p:cNvPr id="10258" name="Oval 4"/>
            <p:cNvSpPr>
              <a:spLocks noChangeArrowheads="1"/>
            </p:cNvSpPr>
            <p:nvPr/>
          </p:nvSpPr>
          <p:spPr bwMode="auto">
            <a:xfrm>
              <a:off x="0" y="0"/>
              <a:ext cx="675950" cy="675951"/>
            </a:xfrm>
            <a:prstGeom prst="ellipse">
              <a:avLst/>
            </a:prstGeom>
            <a:solidFill>
              <a:schemeClr val="accent6">
                <a:lumMod val="75000"/>
                <a:alpha val="8901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59" name="Freeform 8"/>
            <p:cNvSpPr>
              <a:spLocks noEditPoints="1" noChangeArrowheads="1"/>
            </p:cNvSpPr>
            <p:nvPr/>
          </p:nvSpPr>
          <p:spPr bwMode="auto">
            <a:xfrm>
              <a:off x="232750" y="162173"/>
              <a:ext cx="244316" cy="364048"/>
            </a:xfrm>
            <a:custGeom>
              <a:avLst/>
              <a:gdLst>
                <a:gd name="T0" fmla="*/ 2147483647 w 94"/>
                <a:gd name="T1" fmla="*/ 2147483647 h 140"/>
                <a:gd name="T2" fmla="*/ 2147483647 w 94"/>
                <a:gd name="T3" fmla="*/ 2147483647 h 140"/>
                <a:gd name="T4" fmla="*/ 2147483647 w 94"/>
                <a:gd name="T5" fmla="*/ 2147483647 h 140"/>
                <a:gd name="T6" fmla="*/ 2147483647 w 94"/>
                <a:gd name="T7" fmla="*/ 2147483647 h 140"/>
                <a:gd name="T8" fmla="*/ 2147483647 w 94"/>
                <a:gd name="T9" fmla="*/ 2147483647 h 140"/>
                <a:gd name="T10" fmla="*/ 2147483647 w 94"/>
                <a:gd name="T11" fmla="*/ 2147483647 h 140"/>
                <a:gd name="T12" fmla="*/ 0 w 94"/>
                <a:gd name="T13" fmla="*/ 2147483647 h 140"/>
                <a:gd name="T14" fmla="*/ 2147483647 w 94"/>
                <a:gd name="T15" fmla="*/ 2147483647 h 140"/>
                <a:gd name="T16" fmla="*/ 2147483647 w 94"/>
                <a:gd name="T17" fmla="*/ 2147483647 h 140"/>
                <a:gd name="T18" fmla="*/ 0 w 94"/>
                <a:gd name="T19" fmla="*/ 2147483647 h 140"/>
                <a:gd name="T20" fmla="*/ 2147483647 w 94"/>
                <a:gd name="T21" fmla="*/ 0 h 140"/>
                <a:gd name="T22" fmla="*/ 2147483647 w 94"/>
                <a:gd name="T23" fmla="*/ 2147483647 h 140"/>
                <a:gd name="T24" fmla="*/ 2147483647 w 94"/>
                <a:gd name="T25" fmla="*/ 2147483647 h 140"/>
                <a:gd name="T26" fmla="*/ 2147483647 w 94"/>
                <a:gd name="T27" fmla="*/ 2147483647 h 140"/>
                <a:gd name="T28" fmla="*/ 2147483647 w 94"/>
                <a:gd name="T29" fmla="*/ 2147483647 h 140"/>
                <a:gd name="T30" fmla="*/ 2147483647 w 94"/>
                <a:gd name="T31" fmla="*/ 2147483647 h 140"/>
                <a:gd name="T32" fmla="*/ 2147483647 w 94"/>
                <a:gd name="T33" fmla="*/ 2147483647 h 140"/>
                <a:gd name="T34" fmla="*/ 2147483647 w 94"/>
                <a:gd name="T35" fmla="*/ 2147483647 h 140"/>
                <a:gd name="T36" fmla="*/ 2147483647 w 94"/>
                <a:gd name="T37" fmla="*/ 2147483647 h 140"/>
                <a:gd name="T38" fmla="*/ 2147483647 w 94"/>
                <a:gd name="T39" fmla="*/ 2147483647 h 140"/>
                <a:gd name="T40" fmla="*/ 2147483647 w 94"/>
                <a:gd name="T41" fmla="*/ 2147483647 h 140"/>
                <a:gd name="T42" fmla="*/ 2147483647 w 94"/>
                <a:gd name="T43" fmla="*/ 2147483647 h 140"/>
                <a:gd name="T44" fmla="*/ 2147483647 w 94"/>
                <a:gd name="T45" fmla="*/ 2147483647 h 140"/>
                <a:gd name="T46" fmla="*/ 2147483647 w 94"/>
                <a:gd name="T47" fmla="*/ 2147483647 h 140"/>
                <a:gd name="T48" fmla="*/ 2147483647 w 94"/>
                <a:gd name="T49" fmla="*/ 2147483647 h 140"/>
                <a:gd name="T50" fmla="*/ 2147483647 w 94"/>
                <a:gd name="T51" fmla="*/ 2147483647 h 140"/>
                <a:gd name="T52" fmla="*/ 2147483647 w 94"/>
                <a:gd name="T53" fmla="*/ 2147483647 h 140"/>
                <a:gd name="T54" fmla="*/ 2147483647 w 94"/>
                <a:gd name="T55" fmla="*/ 2147483647 h 140"/>
                <a:gd name="T56" fmla="*/ 2147483647 w 94"/>
                <a:gd name="T57" fmla="*/ 2147483647 h 140"/>
                <a:gd name="T58" fmla="*/ 2147483647 w 94"/>
                <a:gd name="T59" fmla="*/ 2147483647 h 140"/>
                <a:gd name="T60" fmla="*/ 2147483647 w 94"/>
                <a:gd name="T61" fmla="*/ 2147483647 h 140"/>
                <a:gd name="T62" fmla="*/ 2147483647 w 94"/>
                <a:gd name="T63" fmla="*/ 2147483647 h 140"/>
                <a:gd name="T64" fmla="*/ 2147483647 w 94"/>
                <a:gd name="T65" fmla="*/ 2147483647 h 140"/>
                <a:gd name="T66" fmla="*/ 2147483647 w 94"/>
                <a:gd name="T67" fmla="*/ 2147483647 h 140"/>
                <a:gd name="T68" fmla="*/ 2147483647 w 94"/>
                <a:gd name="T69" fmla="*/ 2147483647 h 1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4"/>
                <a:gd name="T106" fmla="*/ 0 h 140"/>
                <a:gd name="T107" fmla="*/ 94 w 94"/>
                <a:gd name="T108" fmla="*/ 140 h 1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11" name="Group 3"/>
          <p:cNvGrpSpPr>
            <a:grpSpLocks/>
          </p:cNvGrpSpPr>
          <p:nvPr/>
        </p:nvGrpSpPr>
        <p:grpSpPr bwMode="auto">
          <a:xfrm>
            <a:off x="6708775" y="2486025"/>
            <a:ext cx="862013" cy="852488"/>
            <a:chOff x="0" y="0"/>
            <a:chExt cx="675409" cy="675951"/>
          </a:xfrm>
        </p:grpSpPr>
        <p:sp>
          <p:nvSpPr>
            <p:cNvPr id="10256" name="Oval 10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chemeClr val="accent6">
                <a:lumMod val="75000"/>
                <a:alpha val="8901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57" name="Freeform 11"/>
            <p:cNvSpPr>
              <a:spLocks noEditPoints="1" noChangeArrowheads="1"/>
            </p:cNvSpPr>
            <p:nvPr/>
          </p:nvSpPr>
          <p:spPr bwMode="auto">
            <a:xfrm>
              <a:off x="183730" y="190711"/>
              <a:ext cx="308223" cy="306972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0 w 152"/>
                <a:gd name="T9" fmla="*/ 2147483647 h 152"/>
                <a:gd name="T10" fmla="*/ 2147483647 w 152"/>
                <a:gd name="T11" fmla="*/ 0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2"/>
                <a:gd name="T49" fmla="*/ 0 h 152"/>
                <a:gd name="T50" fmla="*/ 152 w 152"/>
                <a:gd name="T51" fmla="*/ 152 h 1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14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</a:p>
        </p:txBody>
      </p:sp>
      <p:sp>
        <p:nvSpPr>
          <p:cNvPr id="12315" name="Rectangle 14"/>
          <p:cNvSpPr>
            <a:spLocks noChangeArrowheads="1"/>
          </p:cNvSpPr>
          <p:nvPr/>
        </p:nvSpPr>
        <p:spPr bwMode="auto">
          <a:xfrm>
            <a:off x="1296988" y="1223963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6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58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bldLvl="0" autoUpdateAnimBg="0"/>
      <p:bldP spid="12295" grpId="0" bldLvl="0" autoUpdateAnimBg="0"/>
      <p:bldP spid="12296" grpId="0" bldLvl="0" autoUpdateAnimBg="0"/>
      <p:bldP spid="12297" grpId="0" bldLvl="0" autoUpdateAnimBg="0"/>
      <p:bldP spid="12298" grpId="0" bldLvl="0" autoUpdateAnimBg="0"/>
      <p:bldP spid="12299" grpId="0" bldLvl="0" autoUpdateAnimBg="0"/>
      <p:bldP spid="12300" grpId="0" bldLvl="0" autoUpdateAnimBg="0"/>
      <p:bldP spid="12301" grpId="0" bldLvl="0" autoUpdateAnimBg="0"/>
      <p:bldP spid="12314" grpId="0" bldLvl="0" autoUpdateAnimBg="0"/>
      <p:bldP spid="12315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123950" y="4786313"/>
            <a:ext cx="92551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</a:t>
            </a:r>
            <a:endParaRPr lang="zh-CN" altLang="en-US"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13315" name="Group 10"/>
          <p:cNvGrpSpPr>
            <a:grpSpLocks/>
          </p:cNvGrpSpPr>
          <p:nvPr/>
        </p:nvGrpSpPr>
        <p:grpSpPr bwMode="auto">
          <a:xfrm>
            <a:off x="1792288" y="2670175"/>
            <a:ext cx="2070100" cy="1217613"/>
            <a:chOff x="0" y="0"/>
            <a:chExt cx="2726" cy="1624"/>
          </a:xfrm>
        </p:grpSpPr>
        <p:sp>
          <p:nvSpPr>
            <p:cNvPr id="2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 dirty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单击此处添加标题</a:t>
              </a:r>
            </a:p>
          </p:txBody>
        </p:sp>
        <p:sp>
          <p:nvSpPr>
            <p:cNvPr id="11290" name="Rectangle 12"/>
            <p:cNvSpPr>
              <a:spLocks noChangeArrowheads="1"/>
            </p:cNvSpPr>
            <p:nvPr/>
          </p:nvSpPr>
          <p:spPr bwMode="auto">
            <a:xfrm>
              <a:off x="0" y="415"/>
              <a:ext cx="2726" cy="1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1268" name="Oval 14"/>
          <p:cNvSpPr>
            <a:spLocks noChangeArrowheads="1"/>
          </p:cNvSpPr>
          <p:nvPr/>
        </p:nvSpPr>
        <p:spPr bwMode="auto">
          <a:xfrm>
            <a:off x="1150938" y="2654300"/>
            <a:ext cx="444500" cy="438150"/>
          </a:xfrm>
          <a:prstGeom prst="ellipse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69" name="Rectangle 15"/>
          <p:cNvSpPr>
            <a:spLocks noChangeArrowheads="1"/>
          </p:cNvSpPr>
          <p:nvPr/>
        </p:nvSpPr>
        <p:spPr bwMode="auto">
          <a:xfrm>
            <a:off x="1150938" y="2660650"/>
            <a:ext cx="44450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1</a:t>
            </a:r>
            <a:endParaRPr lang="zh-CN" altLang="en-US"/>
          </a:p>
        </p:txBody>
      </p:sp>
      <p:grpSp>
        <p:nvGrpSpPr>
          <p:cNvPr id="13320" name="Group 4"/>
          <p:cNvGrpSpPr>
            <a:grpSpLocks/>
          </p:cNvGrpSpPr>
          <p:nvPr/>
        </p:nvGrpSpPr>
        <p:grpSpPr bwMode="auto">
          <a:xfrm>
            <a:off x="1008063" y="2117725"/>
            <a:ext cx="9369425" cy="268288"/>
            <a:chOff x="0" y="0"/>
            <a:chExt cx="7344815" cy="213386"/>
          </a:xfrm>
          <a:solidFill>
            <a:schemeClr val="accent6"/>
          </a:solidFill>
        </p:grpSpPr>
        <p:sp>
          <p:nvSpPr>
            <p:cNvPr id="11285" name="Rectangle 61"/>
            <p:cNvSpPr>
              <a:spLocks noChangeArrowheads="1"/>
            </p:cNvSpPr>
            <p:nvPr/>
          </p:nvSpPr>
          <p:spPr bwMode="auto">
            <a:xfrm>
              <a:off x="0" y="0"/>
              <a:ext cx="7344815" cy="320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  <a:defRPr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6" name="Flowchart: Merge 3"/>
            <p:cNvSpPr>
              <a:spLocks noChangeArrowheads="1"/>
            </p:cNvSpPr>
            <p:nvPr/>
          </p:nvSpPr>
          <p:spPr bwMode="auto">
            <a:xfrm>
              <a:off x="199435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  <a:defRPr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7" name="Flowchart: Merge 64"/>
            <p:cNvSpPr>
              <a:spLocks noChangeArrowheads="1"/>
            </p:cNvSpPr>
            <p:nvPr/>
          </p:nvSpPr>
          <p:spPr bwMode="auto">
            <a:xfrm>
              <a:off x="2809071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  <a:defRPr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8" name="Flowchart: Merge 65"/>
            <p:cNvSpPr>
              <a:spLocks noChangeArrowheads="1"/>
            </p:cNvSpPr>
            <p:nvPr/>
          </p:nvSpPr>
          <p:spPr bwMode="auto">
            <a:xfrm>
              <a:off x="5274869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  <a:defRPr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3325" name="Group 10"/>
          <p:cNvGrpSpPr>
            <a:grpSpLocks/>
          </p:cNvGrpSpPr>
          <p:nvPr/>
        </p:nvGrpSpPr>
        <p:grpSpPr bwMode="auto">
          <a:xfrm>
            <a:off x="5146675" y="2670175"/>
            <a:ext cx="2070100" cy="1217613"/>
            <a:chOff x="0" y="0"/>
            <a:chExt cx="2726" cy="1624"/>
          </a:xfrm>
        </p:grpSpPr>
        <p:sp>
          <p:nvSpPr>
            <p:cNvPr id="11283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 dirty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单击此处添加标题</a:t>
              </a:r>
            </a:p>
          </p:txBody>
        </p:sp>
        <p:sp>
          <p:nvSpPr>
            <p:cNvPr id="11284" name="Rectangle 12"/>
            <p:cNvSpPr>
              <a:spLocks noChangeArrowheads="1"/>
            </p:cNvSpPr>
            <p:nvPr/>
          </p:nvSpPr>
          <p:spPr bwMode="auto">
            <a:xfrm>
              <a:off x="0" y="415"/>
              <a:ext cx="2726" cy="1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grpSp>
        <p:nvGrpSpPr>
          <p:cNvPr id="13328" name="Group 13"/>
          <p:cNvGrpSpPr>
            <a:grpSpLocks/>
          </p:cNvGrpSpPr>
          <p:nvPr/>
        </p:nvGrpSpPr>
        <p:grpSpPr bwMode="auto">
          <a:xfrm>
            <a:off x="4464050" y="2654300"/>
            <a:ext cx="484188" cy="438150"/>
            <a:chOff x="0" y="0"/>
            <a:chExt cx="636" cy="584"/>
          </a:xfrm>
        </p:grpSpPr>
        <p:sp>
          <p:nvSpPr>
            <p:cNvPr id="11281" name="Oval 14"/>
            <p:cNvSpPr>
              <a:spLocks noChangeArrowheads="1"/>
            </p:cNvSpPr>
            <p:nvPr/>
          </p:nvSpPr>
          <p:spPr bwMode="auto">
            <a:xfrm>
              <a:off x="52" y="0"/>
              <a:ext cx="584" cy="58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2" name="Rectangle 15"/>
            <p:cNvSpPr>
              <a:spLocks noChangeArrowheads="1"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</a:t>
              </a:r>
              <a:endParaRPr lang="zh-CN" altLang="en-US" dirty="0"/>
            </a:p>
          </p:txBody>
        </p:sp>
      </p:grpSp>
      <p:grpSp>
        <p:nvGrpSpPr>
          <p:cNvPr id="13331" name="Group 10"/>
          <p:cNvGrpSpPr>
            <a:grpSpLocks/>
          </p:cNvGrpSpPr>
          <p:nvPr/>
        </p:nvGrpSpPr>
        <p:grpSpPr bwMode="auto">
          <a:xfrm>
            <a:off x="8320088" y="2670175"/>
            <a:ext cx="2070100" cy="1217613"/>
            <a:chOff x="0" y="0"/>
            <a:chExt cx="2726" cy="1624"/>
          </a:xfrm>
        </p:grpSpPr>
        <p:sp>
          <p:nvSpPr>
            <p:cNvPr id="11279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 dirty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单击此处添加标题</a:t>
              </a:r>
            </a:p>
          </p:txBody>
        </p:sp>
        <p:sp>
          <p:nvSpPr>
            <p:cNvPr id="11280" name="Rectangle 12"/>
            <p:cNvSpPr>
              <a:spLocks noChangeArrowheads="1"/>
            </p:cNvSpPr>
            <p:nvPr/>
          </p:nvSpPr>
          <p:spPr bwMode="auto">
            <a:xfrm>
              <a:off x="0" y="415"/>
              <a:ext cx="2726" cy="1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grpSp>
        <p:nvGrpSpPr>
          <p:cNvPr id="13334" name="Group 13"/>
          <p:cNvGrpSpPr>
            <a:grpSpLocks/>
          </p:cNvGrpSpPr>
          <p:nvPr/>
        </p:nvGrpSpPr>
        <p:grpSpPr bwMode="auto">
          <a:xfrm>
            <a:off x="7677150" y="2654300"/>
            <a:ext cx="444500" cy="438150"/>
            <a:chOff x="0" y="0"/>
            <a:chExt cx="584" cy="584"/>
          </a:xfrm>
        </p:grpSpPr>
        <p:sp>
          <p:nvSpPr>
            <p:cNvPr id="11277" name="Oval 14"/>
            <p:cNvSpPr>
              <a:spLocks noChangeArrowheads="1"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78" name="Rectangle 15"/>
            <p:cNvSpPr>
              <a:spLocks noChangeArrowheads="1"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3</a:t>
              </a:r>
              <a:endParaRPr lang="zh-CN" altLang="en-US"/>
            </a:p>
          </p:txBody>
        </p:sp>
      </p:grpSp>
      <p:sp>
        <p:nvSpPr>
          <p:cNvPr id="13337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</a:p>
        </p:txBody>
      </p:sp>
      <p:sp>
        <p:nvSpPr>
          <p:cNvPr id="13338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utoUpdateAnimBg="0"/>
      <p:bldP spid="13337" grpId="0" bldLvl="0" autoUpdateAnimBg="0"/>
      <p:bldP spid="13338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Line 134"/>
          <p:cNvSpPr>
            <a:spLocks noChangeShapeType="1"/>
          </p:cNvSpPr>
          <p:nvPr/>
        </p:nvSpPr>
        <p:spPr bwMode="auto">
          <a:xfrm flipH="1" flipV="1">
            <a:off x="7739063" y="3275013"/>
            <a:ext cx="631825" cy="414337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39" name="Straight Connector 180"/>
          <p:cNvSpPr>
            <a:spLocks noChangeShapeType="1"/>
          </p:cNvSpPr>
          <p:nvPr/>
        </p:nvSpPr>
        <p:spPr bwMode="auto">
          <a:xfrm flipV="1">
            <a:off x="7724775" y="2844800"/>
            <a:ext cx="650875" cy="438150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0" name="Line 134"/>
          <p:cNvSpPr>
            <a:spLocks noChangeShapeType="1"/>
          </p:cNvSpPr>
          <p:nvPr/>
        </p:nvSpPr>
        <p:spPr bwMode="auto">
          <a:xfrm flipH="1" flipV="1">
            <a:off x="7739063" y="4972050"/>
            <a:ext cx="631825" cy="414338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1" name="Straight Connector 182"/>
          <p:cNvSpPr>
            <a:spLocks noChangeShapeType="1"/>
          </p:cNvSpPr>
          <p:nvPr/>
        </p:nvSpPr>
        <p:spPr bwMode="auto">
          <a:xfrm flipV="1">
            <a:off x="7724775" y="4541838"/>
            <a:ext cx="650875" cy="436562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2" name="Line 134"/>
          <p:cNvSpPr>
            <a:spLocks noChangeShapeType="1"/>
          </p:cNvSpPr>
          <p:nvPr/>
        </p:nvSpPr>
        <p:spPr bwMode="auto">
          <a:xfrm flipV="1">
            <a:off x="3335338" y="3275013"/>
            <a:ext cx="633412" cy="414337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3" name="Straight Connector 48"/>
          <p:cNvSpPr>
            <a:spLocks noChangeShapeType="1"/>
          </p:cNvSpPr>
          <p:nvPr/>
        </p:nvSpPr>
        <p:spPr bwMode="auto">
          <a:xfrm flipH="1" flipV="1">
            <a:off x="3330575" y="2824163"/>
            <a:ext cx="650875" cy="436562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4" name="Line 134"/>
          <p:cNvSpPr>
            <a:spLocks noChangeShapeType="1"/>
          </p:cNvSpPr>
          <p:nvPr/>
        </p:nvSpPr>
        <p:spPr bwMode="auto">
          <a:xfrm flipV="1">
            <a:off x="3335338" y="4972050"/>
            <a:ext cx="633412" cy="414338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5" name="Straight Connector 40"/>
          <p:cNvSpPr>
            <a:spLocks noChangeShapeType="1"/>
          </p:cNvSpPr>
          <p:nvPr/>
        </p:nvSpPr>
        <p:spPr bwMode="auto">
          <a:xfrm flipH="1" flipV="1">
            <a:off x="3330575" y="4541838"/>
            <a:ext cx="650875" cy="436562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Straight Connector 42"/>
          <p:cNvSpPr>
            <a:spLocks noChangeShapeType="1"/>
          </p:cNvSpPr>
          <p:nvPr/>
        </p:nvSpPr>
        <p:spPr bwMode="auto">
          <a:xfrm>
            <a:off x="4648200" y="3438525"/>
            <a:ext cx="795338" cy="455613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Straight Connector 43"/>
          <p:cNvSpPr>
            <a:spLocks noChangeShapeType="1"/>
          </p:cNvSpPr>
          <p:nvPr/>
        </p:nvSpPr>
        <p:spPr bwMode="auto">
          <a:xfrm flipV="1">
            <a:off x="4672013" y="4522788"/>
            <a:ext cx="788987" cy="373062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8" name="Straight Connector 56"/>
          <p:cNvSpPr>
            <a:spLocks noChangeShapeType="1"/>
          </p:cNvSpPr>
          <p:nvPr/>
        </p:nvSpPr>
        <p:spPr bwMode="auto">
          <a:xfrm flipH="1">
            <a:off x="6313488" y="3438525"/>
            <a:ext cx="795337" cy="450850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9" name="Straight Connector 57"/>
          <p:cNvSpPr>
            <a:spLocks noChangeShapeType="1"/>
          </p:cNvSpPr>
          <p:nvPr/>
        </p:nvSpPr>
        <p:spPr bwMode="auto">
          <a:xfrm flipH="1" flipV="1">
            <a:off x="6296025" y="4518025"/>
            <a:ext cx="788988" cy="371475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Oval 156"/>
          <p:cNvSpPr>
            <a:spLocks noChangeArrowheads="1"/>
          </p:cNvSpPr>
          <p:nvPr/>
        </p:nvSpPr>
        <p:spPr bwMode="auto">
          <a:xfrm>
            <a:off x="5157788" y="3494088"/>
            <a:ext cx="1416050" cy="1398587"/>
          </a:xfrm>
          <a:prstGeom prst="ellipse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1" name="Rectangle 6"/>
          <p:cNvSpPr>
            <a:spLocks noChangeArrowheads="1"/>
          </p:cNvSpPr>
          <p:nvPr/>
        </p:nvSpPr>
        <p:spPr bwMode="auto">
          <a:xfrm>
            <a:off x="0" y="-3175"/>
            <a:ext cx="11522075" cy="1825625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2" name="Oval 58"/>
          <p:cNvSpPr>
            <a:spLocks noChangeArrowheads="1"/>
          </p:cNvSpPr>
          <p:nvPr/>
        </p:nvSpPr>
        <p:spPr bwMode="auto">
          <a:xfrm>
            <a:off x="5321300" y="3667125"/>
            <a:ext cx="1063625" cy="1050925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14353" name="Group 1"/>
          <p:cNvGrpSpPr>
            <a:grpSpLocks/>
          </p:cNvGrpSpPr>
          <p:nvPr/>
        </p:nvGrpSpPr>
        <p:grpSpPr bwMode="auto">
          <a:xfrm>
            <a:off x="3981450" y="2941638"/>
            <a:ext cx="692150" cy="682625"/>
            <a:chOff x="0" y="0"/>
            <a:chExt cx="541985" cy="541985"/>
          </a:xfrm>
        </p:grpSpPr>
        <p:sp>
          <p:nvSpPr>
            <p:cNvPr id="12336" name="Oval 45"/>
            <p:cNvSpPr>
              <a:spLocks noChangeArrowheads="1"/>
            </p:cNvSpPr>
            <p:nvPr/>
          </p:nvSpPr>
          <p:spPr bwMode="auto">
            <a:xfrm flipH="1"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7" name="Freeform 6"/>
            <p:cNvSpPr>
              <a:spLocks noChangeArrowheads="1"/>
            </p:cNvSpPr>
            <p:nvPr/>
          </p:nvSpPr>
          <p:spPr bwMode="auto">
            <a:xfrm>
              <a:off x="131292" y="118706"/>
              <a:ext cx="279400" cy="292100"/>
            </a:xfrm>
            <a:custGeom>
              <a:avLst/>
              <a:gdLst>
                <a:gd name="T0" fmla="*/ 2147483647 w 43"/>
                <a:gd name="T1" fmla="*/ 2147483647 h 45"/>
                <a:gd name="T2" fmla="*/ 2147483647 w 43"/>
                <a:gd name="T3" fmla="*/ 2147483647 h 45"/>
                <a:gd name="T4" fmla="*/ 2147483647 w 43"/>
                <a:gd name="T5" fmla="*/ 2147483647 h 45"/>
                <a:gd name="T6" fmla="*/ 2147483647 w 43"/>
                <a:gd name="T7" fmla="*/ 2147483647 h 45"/>
                <a:gd name="T8" fmla="*/ 2147483647 w 43"/>
                <a:gd name="T9" fmla="*/ 2147483647 h 45"/>
                <a:gd name="T10" fmla="*/ 2147483647 w 43"/>
                <a:gd name="T11" fmla="*/ 2147483647 h 45"/>
                <a:gd name="T12" fmla="*/ 2147483647 w 43"/>
                <a:gd name="T13" fmla="*/ 2147483647 h 45"/>
                <a:gd name="T14" fmla="*/ 2147483647 w 43"/>
                <a:gd name="T15" fmla="*/ 2147483647 h 45"/>
                <a:gd name="T16" fmla="*/ 2147483647 w 43"/>
                <a:gd name="T17" fmla="*/ 2147483647 h 45"/>
                <a:gd name="T18" fmla="*/ 2147483647 w 43"/>
                <a:gd name="T19" fmla="*/ 2147483647 h 45"/>
                <a:gd name="T20" fmla="*/ 2147483647 w 43"/>
                <a:gd name="T21" fmla="*/ 2147483647 h 45"/>
                <a:gd name="T22" fmla="*/ 2147483647 w 43"/>
                <a:gd name="T23" fmla="*/ 2147483647 h 45"/>
                <a:gd name="T24" fmla="*/ 0 w 43"/>
                <a:gd name="T25" fmla="*/ 2147483647 h 45"/>
                <a:gd name="T26" fmla="*/ 2147483647 w 43"/>
                <a:gd name="T27" fmla="*/ 0 h 45"/>
                <a:gd name="T28" fmla="*/ 2147483647 w 43"/>
                <a:gd name="T29" fmla="*/ 0 h 45"/>
                <a:gd name="T30" fmla="*/ 2147483647 w 43"/>
                <a:gd name="T31" fmla="*/ 2147483647 h 45"/>
                <a:gd name="T32" fmla="*/ 2147483647 w 43"/>
                <a:gd name="T33" fmla="*/ 2147483647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3"/>
                <a:gd name="T52" fmla="*/ 0 h 45"/>
                <a:gd name="T53" fmla="*/ 43 w 4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56" name="Group 5"/>
          <p:cNvGrpSpPr>
            <a:grpSpLocks/>
          </p:cNvGrpSpPr>
          <p:nvPr/>
        </p:nvGrpSpPr>
        <p:grpSpPr bwMode="auto">
          <a:xfrm>
            <a:off x="3981450" y="4638675"/>
            <a:ext cx="692150" cy="682625"/>
            <a:chOff x="0" y="0"/>
            <a:chExt cx="541985" cy="541985"/>
          </a:xfrm>
        </p:grpSpPr>
        <p:sp>
          <p:nvSpPr>
            <p:cNvPr id="12334" name="Oval 37"/>
            <p:cNvSpPr>
              <a:spLocks noChangeArrowheads="1"/>
            </p:cNvSpPr>
            <p:nvPr/>
          </p:nvSpPr>
          <p:spPr bwMode="auto">
            <a:xfrm flipH="1"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5" name="Freeform 7"/>
            <p:cNvSpPr>
              <a:spLocks noEditPoints="1" noChangeArrowheads="1"/>
            </p:cNvSpPr>
            <p:nvPr/>
          </p:nvSpPr>
          <p:spPr bwMode="auto">
            <a:xfrm>
              <a:off x="122401" y="131038"/>
              <a:ext cx="292100" cy="271463"/>
            </a:xfrm>
            <a:custGeom>
              <a:avLst/>
              <a:gdLst>
                <a:gd name="T0" fmla="*/ 2147483647 w 45"/>
                <a:gd name="T1" fmla="*/ 2147483647 h 42"/>
                <a:gd name="T2" fmla="*/ 2147483647 w 45"/>
                <a:gd name="T3" fmla="*/ 2147483647 h 42"/>
                <a:gd name="T4" fmla="*/ 2147483647 w 45"/>
                <a:gd name="T5" fmla="*/ 2147483647 h 42"/>
                <a:gd name="T6" fmla="*/ 2147483647 w 45"/>
                <a:gd name="T7" fmla="*/ 2147483647 h 42"/>
                <a:gd name="T8" fmla="*/ 2147483647 w 45"/>
                <a:gd name="T9" fmla="*/ 2147483647 h 42"/>
                <a:gd name="T10" fmla="*/ 2147483647 w 45"/>
                <a:gd name="T11" fmla="*/ 2147483647 h 42"/>
                <a:gd name="T12" fmla="*/ 2147483647 w 45"/>
                <a:gd name="T13" fmla="*/ 2147483647 h 42"/>
                <a:gd name="T14" fmla="*/ 2147483647 w 45"/>
                <a:gd name="T15" fmla="*/ 2147483647 h 42"/>
                <a:gd name="T16" fmla="*/ 2147483647 w 45"/>
                <a:gd name="T17" fmla="*/ 2147483647 h 42"/>
                <a:gd name="T18" fmla="*/ 0 w 45"/>
                <a:gd name="T19" fmla="*/ 2147483647 h 42"/>
                <a:gd name="T20" fmla="*/ 2147483647 w 45"/>
                <a:gd name="T21" fmla="*/ 0 h 42"/>
                <a:gd name="T22" fmla="*/ 2147483647 w 45"/>
                <a:gd name="T23" fmla="*/ 2147483647 h 42"/>
                <a:gd name="T24" fmla="*/ 2147483647 w 45"/>
                <a:gd name="T25" fmla="*/ 2147483647 h 42"/>
                <a:gd name="T26" fmla="*/ 2147483647 w 45"/>
                <a:gd name="T27" fmla="*/ 2147483647 h 42"/>
                <a:gd name="T28" fmla="*/ 2147483647 w 45"/>
                <a:gd name="T29" fmla="*/ 2147483647 h 42"/>
                <a:gd name="T30" fmla="*/ 2147483647 w 45"/>
                <a:gd name="T31" fmla="*/ 2147483647 h 42"/>
                <a:gd name="T32" fmla="*/ 2147483647 w 45"/>
                <a:gd name="T33" fmla="*/ 2147483647 h 42"/>
                <a:gd name="T34" fmla="*/ 2147483647 w 45"/>
                <a:gd name="T35" fmla="*/ 2147483647 h 42"/>
                <a:gd name="T36" fmla="*/ 2147483647 w 45"/>
                <a:gd name="T37" fmla="*/ 2147483647 h 42"/>
                <a:gd name="T38" fmla="*/ 2147483647 w 45"/>
                <a:gd name="T39" fmla="*/ 2147483647 h 42"/>
                <a:gd name="T40" fmla="*/ 2147483647 w 45"/>
                <a:gd name="T41" fmla="*/ 2147483647 h 42"/>
                <a:gd name="T42" fmla="*/ 2147483647 w 45"/>
                <a:gd name="T43" fmla="*/ 2147483647 h 42"/>
                <a:gd name="T44" fmla="*/ 2147483647 w 45"/>
                <a:gd name="T45" fmla="*/ 2147483647 h 42"/>
                <a:gd name="T46" fmla="*/ 2147483647 w 45"/>
                <a:gd name="T47" fmla="*/ 2147483647 h 42"/>
                <a:gd name="T48" fmla="*/ 2147483647 w 45"/>
                <a:gd name="T49" fmla="*/ 2147483647 h 42"/>
                <a:gd name="T50" fmla="*/ 2147483647 w 45"/>
                <a:gd name="T51" fmla="*/ 2147483647 h 42"/>
                <a:gd name="T52" fmla="*/ 2147483647 w 45"/>
                <a:gd name="T53" fmla="*/ 2147483647 h 42"/>
                <a:gd name="T54" fmla="*/ 2147483647 w 45"/>
                <a:gd name="T55" fmla="*/ 2147483647 h 42"/>
                <a:gd name="T56" fmla="*/ 2147483647 w 45"/>
                <a:gd name="T57" fmla="*/ 2147483647 h 42"/>
                <a:gd name="T58" fmla="*/ 2147483647 w 45"/>
                <a:gd name="T59" fmla="*/ 2147483647 h 42"/>
                <a:gd name="T60" fmla="*/ 2147483647 w 45"/>
                <a:gd name="T61" fmla="*/ 2147483647 h 4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5"/>
                <a:gd name="T94" fmla="*/ 0 h 42"/>
                <a:gd name="T95" fmla="*/ 45 w 45"/>
                <a:gd name="T96" fmla="*/ 42 h 4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5" h="42">
                  <a:moveTo>
                    <a:pt x="42" y="32"/>
                  </a:moveTo>
                  <a:cubicBezTo>
                    <a:pt x="41" y="32"/>
                    <a:pt x="39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41"/>
                    <a:pt x="41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8"/>
                    <a:pt x="9" y="0"/>
                    <a:pt x="17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1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45" y="28"/>
                    <a:pt x="45" y="29"/>
                  </a:cubicBezTo>
                  <a:cubicBezTo>
                    <a:pt x="45" y="29"/>
                    <a:pt x="42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59" name="Group 2"/>
          <p:cNvGrpSpPr>
            <a:grpSpLocks/>
          </p:cNvGrpSpPr>
          <p:nvPr/>
        </p:nvGrpSpPr>
        <p:grpSpPr bwMode="auto">
          <a:xfrm>
            <a:off x="7064375" y="2936875"/>
            <a:ext cx="692150" cy="682625"/>
            <a:chOff x="0" y="0"/>
            <a:chExt cx="541985" cy="541985"/>
          </a:xfrm>
        </p:grpSpPr>
        <p:sp>
          <p:nvSpPr>
            <p:cNvPr id="12332" name="Oval 60"/>
            <p:cNvSpPr>
              <a:spLocks noChangeArrowheads="1"/>
            </p:cNvSpPr>
            <p:nvPr/>
          </p:nvSpPr>
          <p:spPr bwMode="auto">
            <a:xfrm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3" name="Freeform 8"/>
            <p:cNvSpPr>
              <a:spLocks noEditPoints="1" noChangeArrowheads="1"/>
            </p:cNvSpPr>
            <p:nvPr/>
          </p:nvSpPr>
          <p:spPr bwMode="auto">
            <a:xfrm>
              <a:off x="134433" y="126897"/>
              <a:ext cx="285750" cy="277813"/>
            </a:xfrm>
            <a:custGeom>
              <a:avLst/>
              <a:gdLst>
                <a:gd name="T0" fmla="*/ 2147483647 w 44"/>
                <a:gd name="T1" fmla="*/ 2147483647 h 43"/>
                <a:gd name="T2" fmla="*/ 2147483647 w 44"/>
                <a:gd name="T3" fmla="*/ 2147483647 h 43"/>
                <a:gd name="T4" fmla="*/ 2147483647 w 44"/>
                <a:gd name="T5" fmla="*/ 2147483647 h 43"/>
                <a:gd name="T6" fmla="*/ 2147483647 w 44"/>
                <a:gd name="T7" fmla="*/ 2147483647 h 43"/>
                <a:gd name="T8" fmla="*/ 2147483647 w 44"/>
                <a:gd name="T9" fmla="*/ 2147483647 h 43"/>
                <a:gd name="T10" fmla="*/ 2147483647 w 44"/>
                <a:gd name="T11" fmla="*/ 2147483647 h 43"/>
                <a:gd name="T12" fmla="*/ 2147483647 w 44"/>
                <a:gd name="T13" fmla="*/ 2147483647 h 43"/>
                <a:gd name="T14" fmla="*/ 2147483647 w 44"/>
                <a:gd name="T15" fmla="*/ 2147483647 h 43"/>
                <a:gd name="T16" fmla="*/ 2147483647 w 44"/>
                <a:gd name="T17" fmla="*/ 2147483647 h 43"/>
                <a:gd name="T18" fmla="*/ 2147483647 w 44"/>
                <a:gd name="T19" fmla="*/ 2147483647 h 43"/>
                <a:gd name="T20" fmla="*/ 2147483647 w 44"/>
                <a:gd name="T21" fmla="*/ 2147483647 h 43"/>
                <a:gd name="T22" fmla="*/ 2147483647 w 44"/>
                <a:gd name="T23" fmla="*/ 2147483647 h 43"/>
                <a:gd name="T24" fmla="*/ 2147483647 w 44"/>
                <a:gd name="T25" fmla="*/ 2147483647 h 43"/>
                <a:gd name="T26" fmla="*/ 2147483647 w 44"/>
                <a:gd name="T27" fmla="*/ 2147483647 h 43"/>
                <a:gd name="T28" fmla="*/ 2147483647 w 44"/>
                <a:gd name="T29" fmla="*/ 2147483647 h 43"/>
                <a:gd name="T30" fmla="*/ 2147483647 w 44"/>
                <a:gd name="T31" fmla="*/ 2147483647 h 43"/>
                <a:gd name="T32" fmla="*/ 2147483647 w 44"/>
                <a:gd name="T33" fmla="*/ 2147483647 h 43"/>
                <a:gd name="T34" fmla="*/ 0 w 44"/>
                <a:gd name="T35" fmla="*/ 2147483647 h 43"/>
                <a:gd name="T36" fmla="*/ 0 w 44"/>
                <a:gd name="T37" fmla="*/ 2147483647 h 43"/>
                <a:gd name="T38" fmla="*/ 2147483647 w 44"/>
                <a:gd name="T39" fmla="*/ 2147483647 h 43"/>
                <a:gd name="T40" fmla="*/ 2147483647 w 44"/>
                <a:gd name="T41" fmla="*/ 2147483647 h 43"/>
                <a:gd name="T42" fmla="*/ 2147483647 w 44"/>
                <a:gd name="T43" fmla="*/ 2147483647 h 43"/>
                <a:gd name="T44" fmla="*/ 2147483647 w 44"/>
                <a:gd name="T45" fmla="*/ 2147483647 h 43"/>
                <a:gd name="T46" fmla="*/ 2147483647 w 44"/>
                <a:gd name="T47" fmla="*/ 2147483647 h 43"/>
                <a:gd name="T48" fmla="*/ 2147483647 w 44"/>
                <a:gd name="T49" fmla="*/ 2147483647 h 43"/>
                <a:gd name="T50" fmla="*/ 2147483647 w 44"/>
                <a:gd name="T51" fmla="*/ 2147483647 h 43"/>
                <a:gd name="T52" fmla="*/ 2147483647 w 44"/>
                <a:gd name="T53" fmla="*/ 2147483647 h 43"/>
                <a:gd name="T54" fmla="*/ 2147483647 w 44"/>
                <a:gd name="T55" fmla="*/ 2147483647 h 43"/>
                <a:gd name="T56" fmla="*/ 2147483647 w 44"/>
                <a:gd name="T57" fmla="*/ 2147483647 h 43"/>
                <a:gd name="T58" fmla="*/ 2147483647 w 44"/>
                <a:gd name="T59" fmla="*/ 2147483647 h 43"/>
                <a:gd name="T60" fmla="*/ 2147483647 w 44"/>
                <a:gd name="T61" fmla="*/ 2147483647 h 43"/>
                <a:gd name="T62" fmla="*/ 2147483647 w 44"/>
                <a:gd name="T63" fmla="*/ 2147483647 h 43"/>
                <a:gd name="T64" fmla="*/ 2147483647 w 44"/>
                <a:gd name="T65" fmla="*/ 2147483647 h 43"/>
                <a:gd name="T66" fmla="*/ 2147483647 w 44"/>
                <a:gd name="T67" fmla="*/ 2147483647 h 43"/>
                <a:gd name="T68" fmla="*/ 2147483647 w 44"/>
                <a:gd name="T69" fmla="*/ 2147483647 h 43"/>
                <a:gd name="T70" fmla="*/ 2147483647 w 44"/>
                <a:gd name="T71" fmla="*/ 2147483647 h 43"/>
                <a:gd name="T72" fmla="*/ 2147483647 w 44"/>
                <a:gd name="T73" fmla="*/ 2147483647 h 43"/>
                <a:gd name="T74" fmla="*/ 2147483647 w 44"/>
                <a:gd name="T75" fmla="*/ 2147483647 h 43"/>
                <a:gd name="T76" fmla="*/ 2147483647 w 44"/>
                <a:gd name="T77" fmla="*/ 0 h 43"/>
                <a:gd name="T78" fmla="*/ 2147483647 w 44"/>
                <a:gd name="T79" fmla="*/ 2147483647 h 43"/>
                <a:gd name="T80" fmla="*/ 2147483647 w 44"/>
                <a:gd name="T81" fmla="*/ 2147483647 h 4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4"/>
                <a:gd name="T124" fmla="*/ 0 h 43"/>
                <a:gd name="T125" fmla="*/ 44 w 44"/>
                <a:gd name="T126" fmla="*/ 43 h 4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62" name="Group 6"/>
          <p:cNvGrpSpPr>
            <a:grpSpLocks/>
          </p:cNvGrpSpPr>
          <p:nvPr/>
        </p:nvGrpSpPr>
        <p:grpSpPr bwMode="auto">
          <a:xfrm>
            <a:off x="7064375" y="4632325"/>
            <a:ext cx="692150" cy="682625"/>
            <a:chOff x="0" y="0"/>
            <a:chExt cx="541985" cy="541985"/>
          </a:xfrm>
        </p:grpSpPr>
        <p:sp>
          <p:nvSpPr>
            <p:cNvPr id="12330" name="Oval 51"/>
            <p:cNvSpPr>
              <a:spLocks noChangeArrowheads="1"/>
            </p:cNvSpPr>
            <p:nvPr/>
          </p:nvSpPr>
          <p:spPr bwMode="auto">
            <a:xfrm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1" name="Freeform 9"/>
            <p:cNvSpPr>
              <a:spLocks noChangeArrowheads="1"/>
            </p:cNvSpPr>
            <p:nvPr/>
          </p:nvSpPr>
          <p:spPr bwMode="auto">
            <a:xfrm>
              <a:off x="113536" y="131842"/>
              <a:ext cx="292100" cy="247650"/>
            </a:xfrm>
            <a:custGeom>
              <a:avLst/>
              <a:gdLst>
                <a:gd name="T0" fmla="*/ 2147483647 w 45"/>
                <a:gd name="T1" fmla="*/ 2147483647 h 38"/>
                <a:gd name="T2" fmla="*/ 2147483647 w 45"/>
                <a:gd name="T3" fmla="*/ 2147483647 h 38"/>
                <a:gd name="T4" fmla="*/ 2147483647 w 45"/>
                <a:gd name="T5" fmla="*/ 2147483647 h 38"/>
                <a:gd name="T6" fmla="*/ 2147483647 w 45"/>
                <a:gd name="T7" fmla="*/ 2147483647 h 38"/>
                <a:gd name="T8" fmla="*/ 2147483647 w 45"/>
                <a:gd name="T9" fmla="*/ 2147483647 h 38"/>
                <a:gd name="T10" fmla="*/ 2147483647 w 45"/>
                <a:gd name="T11" fmla="*/ 2147483647 h 38"/>
                <a:gd name="T12" fmla="*/ 2147483647 w 45"/>
                <a:gd name="T13" fmla="*/ 2147483647 h 38"/>
                <a:gd name="T14" fmla="*/ 2147483647 w 45"/>
                <a:gd name="T15" fmla="*/ 2147483647 h 38"/>
                <a:gd name="T16" fmla="*/ 2147483647 w 45"/>
                <a:gd name="T17" fmla="*/ 2147483647 h 38"/>
                <a:gd name="T18" fmla="*/ 2147483647 w 45"/>
                <a:gd name="T19" fmla="*/ 2147483647 h 38"/>
                <a:gd name="T20" fmla="*/ 2147483647 w 45"/>
                <a:gd name="T21" fmla="*/ 2147483647 h 38"/>
                <a:gd name="T22" fmla="*/ 2147483647 w 45"/>
                <a:gd name="T23" fmla="*/ 2147483647 h 38"/>
                <a:gd name="T24" fmla="*/ 2147483647 w 45"/>
                <a:gd name="T25" fmla="*/ 2147483647 h 38"/>
                <a:gd name="T26" fmla="*/ 0 w 45"/>
                <a:gd name="T27" fmla="*/ 2147483647 h 38"/>
                <a:gd name="T28" fmla="*/ 0 w 45"/>
                <a:gd name="T29" fmla="*/ 2147483647 h 38"/>
                <a:gd name="T30" fmla="*/ 2147483647 w 45"/>
                <a:gd name="T31" fmla="*/ 2147483647 h 38"/>
                <a:gd name="T32" fmla="*/ 2147483647 w 45"/>
                <a:gd name="T33" fmla="*/ 2147483647 h 38"/>
                <a:gd name="T34" fmla="*/ 2147483647 w 45"/>
                <a:gd name="T35" fmla="*/ 2147483647 h 38"/>
                <a:gd name="T36" fmla="*/ 2147483647 w 45"/>
                <a:gd name="T37" fmla="*/ 0 h 38"/>
                <a:gd name="T38" fmla="*/ 2147483647 w 45"/>
                <a:gd name="T39" fmla="*/ 2147483647 h 38"/>
                <a:gd name="T40" fmla="*/ 2147483647 w 45"/>
                <a:gd name="T41" fmla="*/ 2147483647 h 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5"/>
                <a:gd name="T64" fmla="*/ 0 h 38"/>
                <a:gd name="T65" fmla="*/ 45 w 45"/>
                <a:gd name="T66" fmla="*/ 38 h 3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14365" name="Rectangle 46"/>
          <p:cNvSpPr>
            <a:spLocks noChangeArrowheads="1"/>
          </p:cNvSpPr>
          <p:nvPr/>
        </p:nvSpPr>
        <p:spPr bwMode="auto">
          <a:xfrm flipH="1">
            <a:off x="1147763" y="2493963"/>
            <a:ext cx="2182812" cy="703262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66" name="Rectangle 47"/>
          <p:cNvSpPr>
            <a:spLocks noChangeArrowheads="1"/>
          </p:cNvSpPr>
          <p:nvPr/>
        </p:nvSpPr>
        <p:spPr bwMode="auto">
          <a:xfrm flipH="1">
            <a:off x="1147763" y="3355975"/>
            <a:ext cx="2182812" cy="701675"/>
          </a:xfrm>
          <a:prstGeom prst="rect">
            <a:avLst/>
          </a:prstGeom>
          <a:solidFill>
            <a:schemeClr val="accent4">
              <a:lumMod val="50000"/>
              <a:alpha val="50195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67" name="Rectangle 24"/>
          <p:cNvSpPr>
            <a:spLocks noChangeArrowheads="1"/>
          </p:cNvSpPr>
          <p:nvPr/>
        </p:nvSpPr>
        <p:spPr bwMode="auto">
          <a:xfrm>
            <a:off x="1270000" y="2592388"/>
            <a:ext cx="197167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68" name="Rectangle 24"/>
          <p:cNvSpPr>
            <a:spLocks noChangeArrowheads="1"/>
          </p:cNvSpPr>
          <p:nvPr/>
        </p:nvSpPr>
        <p:spPr bwMode="auto">
          <a:xfrm>
            <a:off x="1270000" y="3425825"/>
            <a:ext cx="19716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69" name="Rectangle 158"/>
          <p:cNvSpPr>
            <a:spLocks noChangeArrowheads="1"/>
          </p:cNvSpPr>
          <p:nvPr/>
        </p:nvSpPr>
        <p:spPr bwMode="auto">
          <a:xfrm flipH="1">
            <a:off x="1147763" y="4195763"/>
            <a:ext cx="2182812" cy="703262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0" name="Rectangle 159"/>
          <p:cNvSpPr>
            <a:spLocks noChangeArrowheads="1"/>
          </p:cNvSpPr>
          <p:nvPr/>
        </p:nvSpPr>
        <p:spPr bwMode="auto">
          <a:xfrm flipH="1">
            <a:off x="1147763" y="5057775"/>
            <a:ext cx="2182812" cy="701675"/>
          </a:xfrm>
          <a:prstGeom prst="rect">
            <a:avLst/>
          </a:prstGeom>
          <a:solidFill>
            <a:schemeClr val="accent4">
              <a:lumMod val="50000"/>
              <a:alpha val="50195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1" name="Rectangle 24"/>
          <p:cNvSpPr>
            <a:spLocks noChangeArrowheads="1"/>
          </p:cNvSpPr>
          <p:nvPr/>
        </p:nvSpPr>
        <p:spPr bwMode="auto">
          <a:xfrm>
            <a:off x="1270000" y="4294188"/>
            <a:ext cx="19716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72" name="Rectangle 24"/>
          <p:cNvSpPr>
            <a:spLocks noChangeArrowheads="1"/>
          </p:cNvSpPr>
          <p:nvPr/>
        </p:nvSpPr>
        <p:spPr bwMode="auto">
          <a:xfrm>
            <a:off x="1270000" y="5127625"/>
            <a:ext cx="19716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73" name="Rectangle 170"/>
          <p:cNvSpPr>
            <a:spLocks noChangeArrowheads="1"/>
          </p:cNvSpPr>
          <p:nvPr/>
        </p:nvSpPr>
        <p:spPr bwMode="auto">
          <a:xfrm flipH="1">
            <a:off x="8355013" y="2493963"/>
            <a:ext cx="2182812" cy="703262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4" name="Rectangle 171"/>
          <p:cNvSpPr>
            <a:spLocks noChangeArrowheads="1"/>
          </p:cNvSpPr>
          <p:nvPr/>
        </p:nvSpPr>
        <p:spPr bwMode="auto">
          <a:xfrm flipH="1">
            <a:off x="8355013" y="3355975"/>
            <a:ext cx="2182812" cy="701675"/>
          </a:xfrm>
          <a:prstGeom prst="rect">
            <a:avLst/>
          </a:prstGeom>
          <a:solidFill>
            <a:schemeClr val="accent4">
              <a:lumMod val="50000"/>
              <a:alpha val="50195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5" name="Rectangle 24"/>
          <p:cNvSpPr>
            <a:spLocks noChangeArrowheads="1"/>
          </p:cNvSpPr>
          <p:nvPr/>
        </p:nvSpPr>
        <p:spPr bwMode="auto">
          <a:xfrm>
            <a:off x="8477250" y="2592388"/>
            <a:ext cx="197008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76" name="Rectangle 24"/>
          <p:cNvSpPr>
            <a:spLocks noChangeArrowheads="1"/>
          </p:cNvSpPr>
          <p:nvPr/>
        </p:nvSpPr>
        <p:spPr bwMode="auto">
          <a:xfrm>
            <a:off x="8477250" y="3425825"/>
            <a:ext cx="197008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77" name="Rectangle 174"/>
          <p:cNvSpPr>
            <a:spLocks noChangeArrowheads="1"/>
          </p:cNvSpPr>
          <p:nvPr/>
        </p:nvSpPr>
        <p:spPr bwMode="auto">
          <a:xfrm flipH="1">
            <a:off x="8355013" y="4195763"/>
            <a:ext cx="2182812" cy="703262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8" name="Rectangle 175"/>
          <p:cNvSpPr>
            <a:spLocks noChangeArrowheads="1"/>
          </p:cNvSpPr>
          <p:nvPr/>
        </p:nvSpPr>
        <p:spPr bwMode="auto">
          <a:xfrm flipH="1">
            <a:off x="8355013" y="5057775"/>
            <a:ext cx="2182812" cy="701675"/>
          </a:xfrm>
          <a:prstGeom prst="rect">
            <a:avLst/>
          </a:prstGeom>
          <a:solidFill>
            <a:schemeClr val="accent4">
              <a:lumMod val="50000"/>
              <a:alpha val="50195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9" name="Rectangle 24"/>
          <p:cNvSpPr>
            <a:spLocks noChangeArrowheads="1"/>
          </p:cNvSpPr>
          <p:nvPr/>
        </p:nvSpPr>
        <p:spPr bwMode="auto">
          <a:xfrm>
            <a:off x="8477250" y="4294188"/>
            <a:ext cx="19700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80" name="Rectangle 24"/>
          <p:cNvSpPr>
            <a:spLocks noChangeArrowheads="1"/>
          </p:cNvSpPr>
          <p:nvPr/>
        </p:nvSpPr>
        <p:spPr bwMode="auto">
          <a:xfrm>
            <a:off x="8477250" y="5127625"/>
            <a:ext cx="19700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81" name="Isosceles Triangle 14"/>
          <p:cNvSpPr>
            <a:spLocks noChangeArrowheads="1"/>
          </p:cNvSpPr>
          <p:nvPr/>
        </p:nvSpPr>
        <p:spPr bwMode="auto">
          <a:xfrm rot="10800000">
            <a:off x="3892550" y="2052638"/>
            <a:ext cx="3997325" cy="1192212"/>
          </a:xfrm>
          <a:prstGeom prst="triangle">
            <a:avLst>
              <a:gd name="adj" fmla="val 50000"/>
            </a:avLst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82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  <a:endParaRPr lang="en-US" altLang="zh-CN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4383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84" name="矩形 101"/>
          <p:cNvSpPr>
            <a:spLocks noChangeArrowheads="1"/>
          </p:cNvSpPr>
          <p:nvPr/>
        </p:nvSpPr>
        <p:spPr bwMode="auto">
          <a:xfrm>
            <a:off x="5297488" y="3859213"/>
            <a:ext cx="11112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企业</a:t>
            </a:r>
            <a:r>
              <a:rPr lang="en-US" altLang="zh-CN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LOGO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pic>
        <p:nvPicPr>
          <p:cNvPr id="14385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7800" y="4176713"/>
            <a:ext cx="1871663" cy="229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30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0" dur="25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25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25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85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25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25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25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4" dur="25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35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25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3" dur="25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25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25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5" dur="25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25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25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7" dur="25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25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25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9" dur="25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25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10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25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1" dur="25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5" dur="25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0" dur="25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25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9" dur="25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2" dur="25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1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6" dur="25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1" dur="25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4" dur="25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1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8" dur="25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3" dur="25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6" dur="25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0" dur="25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5" dur="25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8" dur="25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9" grpId="0" animBg="1"/>
      <p:bldP spid="14340" grpId="0" animBg="1"/>
      <p:bldP spid="14341" grpId="0" animBg="1"/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bldLvl="0" animBg="1" autoUpdateAnimBg="0"/>
      <p:bldP spid="14351" grpId="0" bldLvl="0" animBg="1" autoUpdateAnimBg="0"/>
      <p:bldP spid="14352" grpId="0" bldLvl="0" animBg="1" autoUpdateAnimBg="0"/>
      <p:bldP spid="14365" grpId="0" bldLvl="0" animBg="1" autoUpdateAnimBg="0"/>
      <p:bldP spid="14366" grpId="0" bldLvl="0" animBg="1" autoUpdateAnimBg="0"/>
      <p:bldP spid="14367" grpId="0" bldLvl="0" autoUpdateAnimBg="0"/>
      <p:bldP spid="14368" grpId="0" bldLvl="0" autoUpdateAnimBg="0"/>
      <p:bldP spid="14369" grpId="0" bldLvl="0" animBg="1" autoUpdateAnimBg="0"/>
      <p:bldP spid="14370" grpId="0" bldLvl="0" animBg="1" autoUpdateAnimBg="0"/>
      <p:bldP spid="14371" grpId="0" bldLvl="0" autoUpdateAnimBg="0"/>
      <p:bldP spid="14372" grpId="0" bldLvl="0" autoUpdateAnimBg="0"/>
      <p:bldP spid="14373" grpId="0" bldLvl="0" animBg="1" autoUpdateAnimBg="0"/>
      <p:bldP spid="14374" grpId="0" bldLvl="0" animBg="1" autoUpdateAnimBg="0"/>
      <p:bldP spid="14375" grpId="0" bldLvl="0" autoUpdateAnimBg="0"/>
      <p:bldP spid="14376" grpId="0" bldLvl="0" autoUpdateAnimBg="0"/>
      <p:bldP spid="14377" grpId="0" bldLvl="0" animBg="1" autoUpdateAnimBg="0"/>
      <p:bldP spid="14378" grpId="0" bldLvl="0" animBg="1" autoUpdateAnimBg="0"/>
      <p:bldP spid="14379" grpId="0" bldLvl="0" autoUpdateAnimBg="0"/>
      <p:bldP spid="14380" grpId="0" bldLvl="0" autoUpdateAnimBg="0"/>
      <p:bldP spid="14381" grpId="0" bldLvl="0" animBg="1" autoUpdateAnimBg="0"/>
      <p:bldP spid="14382" grpId="0" bldLvl="0" autoUpdateAnimBg="0"/>
      <p:bldP spid="14383" grpId="0" bldLvl="0" autoUpdateAnimBg="0"/>
      <p:bldP spid="14384" grpId="0" bldLvl="0" autoUpdateAnimBg="0"/>
    </p:bldLst>
  </p:timing>
</p:sld>
</file>

<file path=ppt/theme/theme1.xml><?xml version="1.0" encoding="utf-8"?>
<a:theme xmlns:a="http://schemas.openxmlformats.org/drawingml/2006/main" name="第一PPT，www.1ppt.com">
  <a:themeElements>
    <a:clrScheme name="自定义 6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009644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1_Office 主题​​">
  <a:themeElements>
    <a:clrScheme name="自定义 6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009644"/>
      </a:accent6>
      <a:hlink>
        <a:srgbClr val="0000FF"/>
      </a:hlink>
      <a:folHlink>
        <a:srgbClr val="800080"/>
      </a:folHlink>
    </a:clrScheme>
    <a:fontScheme name="1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</TotalTime>
  <Pages>0</Pages>
  <Words>4032</Words>
  <Characters>0</Characters>
  <Application>Microsoft Office PowerPoint</Application>
  <DocSecurity>0</DocSecurity>
  <PresentationFormat>自定义</PresentationFormat>
  <Lines>0</Lines>
  <Paragraphs>342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Brownwood NF</vt:lpstr>
      <vt:lpstr>方正兰亭黑_GBK</vt:lpstr>
      <vt:lpstr>微软雅黑</vt:lpstr>
      <vt:lpstr>Arial</vt:lpstr>
      <vt:lpstr>Calibri</vt:lpstr>
      <vt:lpstr>第一PPT，www.1ppt.com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绿色简洁</dc:title>
  <dc:creator>第一PPT</dc:creator>
  <cp:keywords>www.1ppt.com</cp:keywords>
  <dc:description>www.1ppt.com</dc:description>
  <cp:lastModifiedBy>Alan Yuan</cp:lastModifiedBy>
  <cp:revision>55</cp:revision>
  <dcterms:created xsi:type="dcterms:W3CDTF">2015-05-08T06:16:00Z</dcterms:created>
  <dcterms:modified xsi:type="dcterms:W3CDTF">2018-12-23T02:46:06Z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2052-9.1.0.5218</vt:lpwstr>
  </property>
</Properties>
</file>