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4"/>
  </p:notesMasterIdLst>
  <p:handoutMasterIdLst>
    <p:handoutMasterId r:id="rId25"/>
  </p:handoutMasterIdLst>
  <p:sldIdLst>
    <p:sldId id="4631" r:id="rId2"/>
    <p:sldId id="4632" r:id="rId3"/>
    <p:sldId id="4633" r:id="rId4"/>
    <p:sldId id="4639" r:id="rId5"/>
    <p:sldId id="4640" r:id="rId6"/>
    <p:sldId id="4641" r:id="rId7"/>
    <p:sldId id="4645" r:id="rId8"/>
    <p:sldId id="4638" r:id="rId9"/>
    <p:sldId id="4634" r:id="rId10"/>
    <p:sldId id="4635" r:id="rId11"/>
    <p:sldId id="4646" r:id="rId12"/>
    <p:sldId id="4647" r:id="rId13"/>
    <p:sldId id="4643" r:id="rId14"/>
    <p:sldId id="4649" r:id="rId15"/>
    <p:sldId id="4636" r:id="rId16"/>
    <p:sldId id="4637" r:id="rId17"/>
    <p:sldId id="4650" r:id="rId18"/>
    <p:sldId id="4648" r:id="rId19"/>
    <p:sldId id="4642" r:id="rId20"/>
    <p:sldId id="4644" r:id="rId21"/>
    <p:sldId id="4651" r:id="rId22"/>
    <p:sldId id="4652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5B3E"/>
    <a:srgbClr val="27B6B9"/>
    <a:srgbClr val="FFFFFF"/>
    <a:srgbClr val="29ABE2"/>
    <a:srgbClr val="262626"/>
    <a:srgbClr val="F66E4F"/>
    <a:srgbClr val="73DB29"/>
    <a:srgbClr val="FED40D"/>
    <a:srgbClr val="3AD1B5"/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79" autoAdjust="0"/>
    <p:restoredTop sz="95274" autoAdjust="0"/>
  </p:normalViewPr>
  <p:slideViewPr>
    <p:cSldViewPr>
      <p:cViewPr varScale="1">
        <p:scale>
          <a:sx n="82" d="100"/>
          <a:sy n="82" d="100"/>
        </p:scale>
        <p:origin x="494" y="6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3217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5723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1782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7611092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1752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1898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9111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95991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527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1944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388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2482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1579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4298807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755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155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617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65111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0878185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0856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042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390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858397" cy="72326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26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3763339" y="825500"/>
            <a:ext cx="5332072" cy="5581650"/>
          </a:xfrm>
          <a:custGeom>
            <a:avLst/>
            <a:gdLst>
              <a:gd name="connsiteX0" fmla="*/ 0 w 5332072"/>
              <a:gd name="connsiteY0" fmla="*/ 3618082 h 5581650"/>
              <a:gd name="connsiteX1" fmla="*/ 80779 w 5332072"/>
              <a:gd name="connsiteY1" fmla="*/ 3618082 h 5581650"/>
              <a:gd name="connsiteX2" fmla="*/ 164740 w 5332072"/>
              <a:gd name="connsiteY2" fmla="*/ 3847480 h 5581650"/>
              <a:gd name="connsiteX3" fmla="*/ 2666036 w 5332072"/>
              <a:gd name="connsiteY3" fmla="*/ 5505450 h 5581650"/>
              <a:gd name="connsiteX4" fmla="*/ 5167332 w 5332072"/>
              <a:gd name="connsiteY4" fmla="*/ 3847480 h 5581650"/>
              <a:gd name="connsiteX5" fmla="*/ 5251293 w 5332072"/>
              <a:gd name="connsiteY5" fmla="*/ 3618082 h 5581650"/>
              <a:gd name="connsiteX6" fmla="*/ 5332072 w 5332072"/>
              <a:gd name="connsiteY6" fmla="*/ 3618082 h 5581650"/>
              <a:gd name="connsiteX7" fmla="*/ 5331391 w 5332072"/>
              <a:gd name="connsiteY7" fmla="*/ 3620731 h 5581650"/>
              <a:gd name="connsiteX8" fmla="*/ 2666036 w 5332072"/>
              <a:gd name="connsiteY8" fmla="*/ 5581650 h 5581650"/>
              <a:gd name="connsiteX9" fmla="*/ 681 w 5332072"/>
              <a:gd name="connsiteY9" fmla="*/ 3620731 h 5581650"/>
              <a:gd name="connsiteX10" fmla="*/ 2666036 w 5332072"/>
              <a:gd name="connsiteY10" fmla="*/ 0 h 5581650"/>
              <a:gd name="connsiteX11" fmla="*/ 5331391 w 5332072"/>
              <a:gd name="connsiteY11" fmla="*/ 1960919 h 5581650"/>
              <a:gd name="connsiteX12" fmla="*/ 5332072 w 5332072"/>
              <a:gd name="connsiteY12" fmla="*/ 1963569 h 5581650"/>
              <a:gd name="connsiteX13" fmla="*/ 5251293 w 5332072"/>
              <a:gd name="connsiteY13" fmla="*/ 1963569 h 5581650"/>
              <a:gd name="connsiteX14" fmla="*/ 5167332 w 5332072"/>
              <a:gd name="connsiteY14" fmla="*/ 1734171 h 5581650"/>
              <a:gd name="connsiteX15" fmla="*/ 2666036 w 5332072"/>
              <a:gd name="connsiteY15" fmla="*/ 76200 h 5581650"/>
              <a:gd name="connsiteX16" fmla="*/ 164740 w 5332072"/>
              <a:gd name="connsiteY16" fmla="*/ 1734171 h 5581650"/>
              <a:gd name="connsiteX17" fmla="*/ 80779 w 5332072"/>
              <a:gd name="connsiteY17" fmla="*/ 1963569 h 5581650"/>
              <a:gd name="connsiteX18" fmla="*/ 0 w 5332072"/>
              <a:gd name="connsiteY18" fmla="*/ 1963569 h 5581650"/>
              <a:gd name="connsiteX19" fmla="*/ 681 w 5332072"/>
              <a:gd name="connsiteY19" fmla="*/ 1960919 h 5581650"/>
              <a:gd name="connsiteX20" fmla="*/ 2666036 w 5332072"/>
              <a:gd name="connsiteY20" fmla="*/ 0 h 558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332072" h="5581650">
                <a:moveTo>
                  <a:pt x="0" y="3618082"/>
                </a:moveTo>
                <a:lnTo>
                  <a:pt x="80779" y="3618082"/>
                </a:lnTo>
                <a:lnTo>
                  <a:pt x="164740" y="3847480"/>
                </a:lnTo>
                <a:cubicBezTo>
                  <a:pt x="576843" y="4821800"/>
                  <a:pt x="1541602" y="5505450"/>
                  <a:pt x="2666036" y="5505450"/>
                </a:cubicBezTo>
                <a:cubicBezTo>
                  <a:pt x="3790471" y="5505450"/>
                  <a:pt x="4755230" y="4821800"/>
                  <a:pt x="5167332" y="3847480"/>
                </a:cubicBezTo>
                <a:lnTo>
                  <a:pt x="5251293" y="3618082"/>
                </a:lnTo>
                <a:lnTo>
                  <a:pt x="5332072" y="3618082"/>
                </a:lnTo>
                <a:lnTo>
                  <a:pt x="5331391" y="3620731"/>
                </a:lnTo>
                <a:cubicBezTo>
                  <a:pt x="4978041" y="4756788"/>
                  <a:pt x="3918367" y="5581650"/>
                  <a:pt x="2666036" y="5581650"/>
                </a:cubicBezTo>
                <a:cubicBezTo>
                  <a:pt x="1413706" y="5581650"/>
                  <a:pt x="354032" y="4756788"/>
                  <a:pt x="681" y="3620731"/>
                </a:cubicBezTo>
                <a:close/>
                <a:moveTo>
                  <a:pt x="2666036" y="0"/>
                </a:moveTo>
                <a:cubicBezTo>
                  <a:pt x="3918367" y="0"/>
                  <a:pt x="4978041" y="824862"/>
                  <a:pt x="5331391" y="1960919"/>
                </a:cubicBezTo>
                <a:lnTo>
                  <a:pt x="5332072" y="1963569"/>
                </a:lnTo>
                <a:lnTo>
                  <a:pt x="5251293" y="1963569"/>
                </a:lnTo>
                <a:lnTo>
                  <a:pt x="5167332" y="1734171"/>
                </a:lnTo>
                <a:cubicBezTo>
                  <a:pt x="4755230" y="759851"/>
                  <a:pt x="3790471" y="76200"/>
                  <a:pt x="2666036" y="76200"/>
                </a:cubicBezTo>
                <a:cubicBezTo>
                  <a:pt x="1541602" y="76200"/>
                  <a:pt x="576843" y="759851"/>
                  <a:pt x="164740" y="1734171"/>
                </a:cubicBezTo>
                <a:lnTo>
                  <a:pt x="80779" y="1963569"/>
                </a:lnTo>
                <a:lnTo>
                  <a:pt x="0" y="1963569"/>
                </a:lnTo>
                <a:lnTo>
                  <a:pt x="681" y="1960919"/>
                </a:lnTo>
                <a:cubicBezTo>
                  <a:pt x="354032" y="824862"/>
                  <a:pt x="1413706" y="0"/>
                  <a:pt x="2666036" y="0"/>
                </a:cubicBezTo>
                <a:close/>
              </a:path>
            </a:pathLst>
          </a:cu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816060" y="1003010"/>
            <a:ext cx="5226630" cy="522663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矩形 259"/>
          <p:cNvSpPr>
            <a:spLocks noChangeArrowheads="1"/>
          </p:cNvSpPr>
          <p:nvPr/>
        </p:nvSpPr>
        <p:spPr bwMode="auto">
          <a:xfrm>
            <a:off x="3524250" y="2775778"/>
            <a:ext cx="5810250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4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24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24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24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24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24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24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2400" b="1" spc="-1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矩形 259"/>
          <p:cNvSpPr>
            <a:spLocks noChangeArrowheads="1"/>
          </p:cNvSpPr>
          <p:nvPr/>
        </p:nvSpPr>
        <p:spPr bwMode="auto">
          <a:xfrm>
            <a:off x="2597150" y="3073211"/>
            <a:ext cx="7664450" cy="110799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7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开题报告</a:t>
            </a:r>
            <a:r>
              <a:rPr lang="en-US" altLang="zh-CN" sz="7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zh-CN" altLang="en-US" sz="7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模版</a:t>
            </a:r>
            <a:endParaRPr lang="en-US" altLang="zh-CN" sz="5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矩形 259"/>
          <p:cNvSpPr>
            <a:spLocks noChangeArrowheads="1"/>
          </p:cNvSpPr>
          <p:nvPr/>
        </p:nvSpPr>
        <p:spPr bwMode="auto">
          <a:xfrm>
            <a:off x="4667250" y="4406742"/>
            <a:ext cx="3524250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汇报：第一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PPT       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部门：销售部</a:t>
            </a:r>
          </a:p>
        </p:txBody>
      </p:sp>
      <p:sp>
        <p:nvSpPr>
          <p:cNvPr id="48" name="矩形 259"/>
          <p:cNvSpPr>
            <a:spLocks noChangeArrowheads="1"/>
          </p:cNvSpPr>
          <p:nvPr/>
        </p:nvSpPr>
        <p:spPr bwMode="auto">
          <a:xfrm>
            <a:off x="596727" y="515827"/>
            <a:ext cx="2118955" cy="78790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</a:p>
          <a:p>
            <a:pPr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第一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1PPT</a:t>
            </a:r>
          </a:p>
        </p:txBody>
      </p:sp>
    </p:spTree>
    <p:extLst>
      <p:ext uri="{BB962C8B-B14F-4D97-AF65-F5344CB8AC3E}">
        <p14:creationId xmlns:p14="http://schemas.microsoft.com/office/powerpoint/2010/main" val="1492138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"/>
                            </p:stCondLst>
                            <p:childTnLst>
                              <p:par>
                                <p:cTn id="5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0" grpId="0" animBg="1"/>
      <p:bldP spid="44" grpId="0"/>
      <p:bldP spid="44" grpId="1"/>
      <p:bldP spid="46" grpId="0"/>
      <p:bldP spid="46" grpId="1"/>
      <p:bldP spid="47" grpId="0"/>
      <p:bldP spid="48" grpId="0"/>
      <p:bldP spid="4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37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 rot="4351113">
            <a:off x="5467143" y="2247983"/>
            <a:ext cx="4707118" cy="3246798"/>
            <a:chOff x="940378" y="1114346"/>
            <a:chExt cx="7056438" cy="4867275"/>
          </a:xfrm>
        </p:grpSpPr>
        <p:sp>
          <p:nvSpPr>
            <p:cNvPr id="6" name="Arc 682"/>
            <p:cNvSpPr>
              <a:spLocks/>
            </p:cNvSpPr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Arc 681"/>
            <p:cNvSpPr>
              <a:spLocks/>
            </p:cNvSpPr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Arc 683"/>
            <p:cNvSpPr>
              <a:spLocks/>
            </p:cNvSpPr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9044131" y="2350980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691733" y="577799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884612" y="412047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2679991" y="217783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679988" y="3337794"/>
            <a:ext cx="2980511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2679991" y="449775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09422" y="5657712"/>
            <a:ext cx="3014825" cy="370870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39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2286225" y="3547552"/>
            <a:ext cx="379284" cy="36850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2286227" y="3033946"/>
            <a:ext cx="4374190" cy="663736"/>
            <a:chOff x="643467" y="1947984"/>
            <a:chExt cx="4045562" cy="629355"/>
          </a:xfrm>
        </p:grpSpPr>
        <p:sp>
          <p:nvSpPr>
            <p:cNvPr id="31" name="Right Arrow 30"/>
            <p:cNvSpPr/>
            <p:nvPr/>
          </p:nvSpPr>
          <p:spPr>
            <a:xfrm>
              <a:off x="1003098" y="1947984"/>
              <a:ext cx="3685931" cy="629355"/>
            </a:xfrm>
            <a:prstGeom prst="rightArrow">
              <a:avLst>
                <a:gd name="adj1" fmla="val 54891"/>
                <a:gd name="adj2" fmla="val 581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lowchart: Manual Operation 35"/>
            <p:cNvSpPr/>
            <p:nvPr/>
          </p:nvSpPr>
          <p:spPr>
            <a:xfrm rot="10800000">
              <a:off x="643467" y="2089868"/>
              <a:ext cx="1123849" cy="345114"/>
            </a:xfrm>
            <a:prstGeom prst="flowChartManualOperati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40"/>
          <p:cNvSpPr/>
          <p:nvPr/>
        </p:nvSpPr>
        <p:spPr>
          <a:xfrm>
            <a:off x="2760325" y="4211288"/>
            <a:ext cx="379281" cy="302136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760326" y="3697684"/>
            <a:ext cx="3618822" cy="663737"/>
            <a:chOff x="1093007" y="2577339"/>
            <a:chExt cx="3431368" cy="629356"/>
          </a:xfrm>
        </p:grpSpPr>
        <p:sp>
          <p:nvSpPr>
            <p:cNvPr id="43" name="Right Arrow 42"/>
            <p:cNvSpPr/>
            <p:nvPr/>
          </p:nvSpPr>
          <p:spPr>
            <a:xfrm>
              <a:off x="1452637" y="2577339"/>
              <a:ext cx="3071738" cy="629356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lowchart: Manual Operation 43"/>
            <p:cNvSpPr/>
            <p:nvPr/>
          </p:nvSpPr>
          <p:spPr>
            <a:xfrm rot="10800000">
              <a:off x="1093007" y="2719223"/>
              <a:ext cx="1123849" cy="345115"/>
            </a:xfrm>
            <a:prstGeom prst="flowChartManualOperati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3246423" y="4863004"/>
            <a:ext cx="367280" cy="236964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3234422" y="4349400"/>
            <a:ext cx="2883546" cy="663737"/>
            <a:chOff x="-982317" y="1123950"/>
            <a:chExt cx="3986335" cy="1066800"/>
          </a:xfrm>
        </p:grpSpPr>
        <p:sp>
          <p:nvSpPr>
            <p:cNvPr id="49" name="Right Arrow 48"/>
            <p:cNvSpPr/>
            <p:nvPr/>
          </p:nvSpPr>
          <p:spPr>
            <a:xfrm>
              <a:off x="-372717" y="1123950"/>
              <a:ext cx="3376735" cy="1066800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lowchart: Manual Operation 49"/>
            <p:cNvSpPr/>
            <p:nvPr/>
          </p:nvSpPr>
          <p:spPr>
            <a:xfrm rot="10800000">
              <a:off x="-982317" y="1364453"/>
              <a:ext cx="1905000" cy="584993"/>
            </a:xfrm>
            <a:prstGeom prst="flowChartManualOperati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3720521" y="5517644"/>
            <a:ext cx="379279" cy="171500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3720522" y="5004038"/>
            <a:ext cx="2173084" cy="663737"/>
            <a:chOff x="304800" y="1123950"/>
            <a:chExt cx="3492723" cy="1066800"/>
          </a:xfrm>
          <a:solidFill>
            <a:schemeClr val="accent4"/>
          </a:solidFill>
        </p:grpSpPr>
        <p:sp>
          <p:nvSpPr>
            <p:cNvPr id="54" name="Right Arrow 53"/>
            <p:cNvSpPr/>
            <p:nvPr/>
          </p:nvSpPr>
          <p:spPr>
            <a:xfrm>
              <a:off x="1143000" y="1123950"/>
              <a:ext cx="2654523" cy="1066800"/>
            </a:xfrm>
            <a:prstGeom prst="rightArrow">
              <a:avLst>
                <a:gd name="adj1" fmla="val 54891"/>
                <a:gd name="adj2" fmla="val 581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lowchart: Manual Operation 54"/>
            <p:cNvSpPr/>
            <p:nvPr/>
          </p:nvSpPr>
          <p:spPr>
            <a:xfrm rot="10800000">
              <a:off x="304800" y="1364453"/>
              <a:ext cx="1905000" cy="584993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8" name="Footer Text"/>
          <p:cNvSpPr txBox="1"/>
          <p:nvPr/>
        </p:nvSpPr>
        <p:spPr>
          <a:xfrm>
            <a:off x="986711" y="2006115"/>
            <a:ext cx="1098780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6053283" y="3219751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5761969" y="3879304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5403392" y="45347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>
          <a:xfrm>
            <a:off x="5281101" y="51843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70" name="Group 39"/>
          <p:cNvGrpSpPr/>
          <p:nvPr/>
        </p:nvGrpSpPr>
        <p:grpSpPr>
          <a:xfrm>
            <a:off x="7250121" y="3899456"/>
            <a:ext cx="2138152" cy="648987"/>
            <a:chOff x="885153" y="2451246"/>
            <a:chExt cx="2621653" cy="615372"/>
          </a:xfrm>
        </p:grpSpPr>
        <p:sp>
          <p:nvSpPr>
            <p:cNvPr id="71" name="TextBox 70"/>
            <p:cNvSpPr txBox="1"/>
            <p:nvPr/>
          </p:nvSpPr>
          <p:spPr>
            <a:xfrm>
              <a:off x="1876552" y="2451246"/>
              <a:ext cx="1630254" cy="24514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85153" y="2659265"/>
              <a:ext cx="262165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40"/>
          <p:cNvGrpSpPr/>
          <p:nvPr/>
        </p:nvGrpSpPr>
        <p:grpSpPr>
          <a:xfrm>
            <a:off x="7250121" y="5400600"/>
            <a:ext cx="2138152" cy="648644"/>
            <a:chOff x="885152" y="3469218"/>
            <a:chExt cx="2621653" cy="615042"/>
          </a:xfrm>
        </p:grpSpPr>
        <p:sp>
          <p:nvSpPr>
            <p:cNvPr id="77" name="TextBox 76"/>
            <p:cNvSpPr txBox="1"/>
            <p:nvPr/>
          </p:nvSpPr>
          <p:spPr>
            <a:xfrm>
              <a:off x="1965861" y="3469218"/>
              <a:ext cx="1540944" cy="204282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885152" y="3676910"/>
              <a:ext cx="2621653" cy="40735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32"/>
          <p:cNvGrpSpPr/>
          <p:nvPr/>
        </p:nvGrpSpPr>
        <p:grpSpPr>
          <a:xfrm>
            <a:off x="7227065" y="3160684"/>
            <a:ext cx="2161210" cy="648992"/>
            <a:chOff x="5638262" y="1443119"/>
            <a:chExt cx="2649925" cy="615376"/>
          </a:xfrm>
        </p:grpSpPr>
        <p:sp>
          <p:nvSpPr>
            <p:cNvPr id="82" name="TextBox 81"/>
            <p:cNvSpPr txBox="1"/>
            <p:nvPr/>
          </p:nvSpPr>
          <p:spPr>
            <a:xfrm>
              <a:off x="6747243" y="1443119"/>
              <a:ext cx="1540944" cy="24514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638262" y="1651142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68"/>
          <p:cNvGrpSpPr>
            <a:grpSpLocks noChangeAspect="1"/>
          </p:cNvGrpSpPr>
          <p:nvPr/>
        </p:nvGrpSpPr>
        <p:grpSpPr>
          <a:xfrm>
            <a:off x="9660059" y="3916325"/>
            <a:ext cx="528751" cy="513609"/>
            <a:chOff x="6595471" y="2476529"/>
            <a:chExt cx="723797" cy="703077"/>
          </a:xfrm>
        </p:grpSpPr>
        <p:sp>
          <p:nvSpPr>
            <p:cNvPr id="86" name="Oval 85"/>
            <p:cNvSpPr/>
            <p:nvPr/>
          </p:nvSpPr>
          <p:spPr>
            <a:xfrm>
              <a:off x="6595471" y="2476529"/>
              <a:ext cx="723797" cy="7030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245"/>
            <p:cNvSpPr>
              <a:spLocks/>
            </p:cNvSpPr>
            <p:nvPr/>
          </p:nvSpPr>
          <p:spPr bwMode="auto">
            <a:xfrm>
              <a:off x="6791563" y="2662261"/>
              <a:ext cx="331612" cy="331612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69"/>
          <p:cNvGrpSpPr>
            <a:grpSpLocks noChangeAspect="1"/>
          </p:cNvGrpSpPr>
          <p:nvPr/>
        </p:nvGrpSpPr>
        <p:grpSpPr>
          <a:xfrm>
            <a:off x="9660059" y="5402236"/>
            <a:ext cx="528751" cy="513609"/>
            <a:chOff x="6595471" y="3484651"/>
            <a:chExt cx="723797" cy="703077"/>
          </a:xfrm>
        </p:grpSpPr>
        <p:sp>
          <p:nvSpPr>
            <p:cNvPr id="91" name="Oval 90"/>
            <p:cNvSpPr/>
            <p:nvPr/>
          </p:nvSpPr>
          <p:spPr>
            <a:xfrm>
              <a:off x="6595471" y="3484651"/>
              <a:ext cx="723797" cy="70307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3375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91"/>
            <p:cNvSpPr>
              <a:spLocks noEditPoints="1"/>
            </p:cNvSpPr>
            <p:nvPr/>
          </p:nvSpPr>
          <p:spPr bwMode="auto">
            <a:xfrm>
              <a:off x="6809049" y="3619502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Group 67"/>
          <p:cNvGrpSpPr>
            <a:grpSpLocks noChangeAspect="1"/>
          </p:cNvGrpSpPr>
          <p:nvPr/>
        </p:nvGrpSpPr>
        <p:grpSpPr>
          <a:xfrm>
            <a:off x="9660059" y="3173370"/>
            <a:ext cx="528751" cy="513609"/>
            <a:chOff x="8049780" y="1468406"/>
            <a:chExt cx="723797" cy="703077"/>
          </a:xfrm>
        </p:grpSpPr>
        <p:sp>
          <p:nvSpPr>
            <p:cNvPr id="112" name="Oval 111"/>
            <p:cNvSpPr/>
            <p:nvPr/>
          </p:nvSpPr>
          <p:spPr>
            <a:xfrm>
              <a:off x="8049780" y="1468406"/>
              <a:ext cx="723797" cy="7030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531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217"/>
            <p:cNvSpPr>
              <a:spLocks noEditPoints="1"/>
            </p:cNvSpPr>
            <p:nvPr/>
          </p:nvSpPr>
          <p:spPr bwMode="auto">
            <a:xfrm>
              <a:off x="8222238" y="1677864"/>
              <a:ext cx="378880" cy="284161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36"/>
          <p:cNvGrpSpPr/>
          <p:nvPr/>
        </p:nvGrpSpPr>
        <p:grpSpPr>
          <a:xfrm>
            <a:off x="7227065" y="4638027"/>
            <a:ext cx="2161208" cy="672987"/>
            <a:chOff x="5638262" y="2428485"/>
            <a:chExt cx="2649923" cy="638129"/>
          </a:xfrm>
        </p:grpSpPr>
        <p:sp>
          <p:nvSpPr>
            <p:cNvPr id="115" name="TextBox 114"/>
            <p:cNvSpPr txBox="1"/>
            <p:nvPr/>
          </p:nvSpPr>
          <p:spPr>
            <a:xfrm>
              <a:off x="6747241" y="2428485"/>
              <a:ext cx="1540944" cy="20428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5638262" y="2659261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75"/>
          <p:cNvGrpSpPr>
            <a:grpSpLocks noChangeAspect="1"/>
          </p:cNvGrpSpPr>
          <p:nvPr/>
        </p:nvGrpSpPr>
        <p:grpSpPr>
          <a:xfrm>
            <a:off x="9660059" y="4659280"/>
            <a:ext cx="528751" cy="513609"/>
            <a:chOff x="8049780" y="2476530"/>
            <a:chExt cx="723797" cy="703077"/>
          </a:xfrm>
        </p:grpSpPr>
        <p:sp>
          <p:nvSpPr>
            <p:cNvPr id="118" name="Oval 117"/>
            <p:cNvSpPr/>
            <p:nvPr/>
          </p:nvSpPr>
          <p:spPr>
            <a:xfrm>
              <a:off x="8049780" y="2476530"/>
              <a:ext cx="723797" cy="7030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56"/>
            <p:cNvSpPr>
              <a:spLocks noEditPoints="1"/>
            </p:cNvSpPr>
            <p:nvPr/>
          </p:nvSpPr>
          <p:spPr bwMode="auto">
            <a:xfrm>
              <a:off x="8238857" y="2655247"/>
              <a:ext cx="345642" cy="34564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93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1" grpId="0" animBg="1"/>
      <p:bldP spid="47" grpId="0" animBg="1"/>
      <p:bldP spid="52" grpId="0" animBg="1"/>
      <p:bldP spid="58" grpId="0"/>
      <p:bldP spid="61" grpId="0"/>
      <p:bldP spid="62" grpId="0"/>
      <p:bldP spid="63" grpId="0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0" y="313198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0" y="458395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79225" y="2886663"/>
            <a:ext cx="3428044" cy="490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  3</a:t>
            </a:r>
          </a:p>
        </p:txBody>
      </p:sp>
      <p:sp>
        <p:nvSpPr>
          <p:cNvPr id="8" name="MH_Entry_1"/>
          <p:cNvSpPr/>
          <p:nvPr>
            <p:custDataLst>
              <p:tags r:id="rId5"/>
            </p:custDataLst>
          </p:nvPr>
        </p:nvSpPr>
        <p:spPr>
          <a:xfrm>
            <a:off x="4330379" y="3614458"/>
            <a:ext cx="4125737" cy="8309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8023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3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56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accent4"/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chemeClr val="accent3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accent2"/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>
            <a:spLocks/>
          </p:cNvSpPr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5" name="Text Placeholder 2"/>
          <p:cNvSpPr txBox="1">
            <a:spLocks/>
          </p:cNvSpPr>
          <p:nvPr/>
        </p:nvSpPr>
        <p:spPr>
          <a:xfrm>
            <a:off x="1964879" y="2524373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964879" y="5274660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8760114" y="2518843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0" name="Text Placeholder 7"/>
          <p:cNvSpPr txBox="1">
            <a:spLocks/>
          </p:cNvSpPr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8760114" y="5274660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44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"/>
                            </p:stCondLst>
                            <p:childTnLst>
                              <p:par>
                                <p:cTn id="62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 advAuto="0"/>
      <p:bldP spid="53" grpId="0" animBg="1" advAuto="0"/>
      <p:bldP spid="54" grpId="0" animBg="1" advAuto="0"/>
      <p:bldP spid="55" grpId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80903" y="1960141"/>
            <a:ext cx="7897859" cy="2954013"/>
            <a:chOff x="3859486" y="1767172"/>
            <a:chExt cx="7489161" cy="2801149"/>
          </a:xfrm>
        </p:grpSpPr>
        <p:sp>
          <p:nvSpPr>
            <p:cNvPr id="40" name="TextBox 39"/>
            <p:cNvSpPr txBox="1"/>
            <p:nvPr/>
          </p:nvSpPr>
          <p:spPr>
            <a:xfrm>
              <a:off x="6845591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4982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134812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63858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38802" y="4258170"/>
              <a:ext cx="609845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79170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49157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392533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0780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60382" y="4258170"/>
              <a:ext cx="421358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52536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46089" y="18832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46089" y="1883284"/>
              <a:ext cx="23774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46089" y="23404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46089" y="2340484"/>
              <a:ext cx="12725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46089" y="27976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46089" y="2797684"/>
              <a:ext cx="92582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46089" y="32548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446089" y="3254884"/>
              <a:ext cx="202310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46089" y="37120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46089" y="3712084"/>
              <a:ext cx="171068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823528" y="1883284"/>
              <a:ext cx="1463039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718628" y="2340484"/>
              <a:ext cx="16268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371918" y="2796805"/>
              <a:ext cx="145161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69198" y="3254884"/>
              <a:ext cx="14744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156778" y="3712084"/>
              <a:ext cx="132969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286566" y="1883284"/>
              <a:ext cx="138176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45498" y="2340484"/>
              <a:ext cx="332085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21623" y="2796805"/>
              <a:ext cx="2116455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943668" y="3254884"/>
              <a:ext cx="1724661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86468" y="3712084"/>
              <a:ext cx="1710689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446089" y="1767172"/>
              <a:ext cx="0" cy="2412945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859486" y="18533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59486" y="23105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2014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59486" y="2766884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59486" y="32249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865810" y="3682163"/>
              <a:ext cx="539436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2746286" y="5383766"/>
            <a:ext cx="307256" cy="3072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17517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676725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5227465" y="5383766"/>
            <a:ext cx="307256" cy="307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81493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157904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7708643" y="5383766"/>
            <a:ext cx="307256" cy="3072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045469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639082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64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  <p:bldP spid="80" grpId="0"/>
      <p:bldP spid="81" grpId="0" animBg="1"/>
      <p:bldP spid="82" grpId="0"/>
      <p:bldP spid="83" grpId="0"/>
      <p:bldP spid="84" grpId="0" animBg="1"/>
      <p:bldP spid="85" grpId="0"/>
      <p:bldP spid="8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5" name="Group 5"/>
          <p:cNvGrpSpPr>
            <a:grpSpLocks/>
          </p:cNvGrpSpPr>
          <p:nvPr/>
        </p:nvGrpSpPr>
        <p:grpSpPr bwMode="auto">
          <a:xfrm>
            <a:off x="4694215" y="2259670"/>
            <a:ext cx="3462814" cy="3375906"/>
            <a:chOff x="0" y="0"/>
            <a:chExt cx="7716441" cy="7523163"/>
          </a:xfrm>
        </p:grpSpPr>
        <p:sp>
          <p:nvSpPr>
            <p:cNvPr id="30726" name="AutoShape 6"/>
            <p:cNvSpPr>
              <a:spLocks/>
            </p:cNvSpPr>
            <p:nvPr/>
          </p:nvSpPr>
          <p:spPr bwMode="auto">
            <a:xfrm>
              <a:off x="3855839" y="0"/>
              <a:ext cx="3117690" cy="2341563"/>
            </a:xfrm>
            <a:custGeom>
              <a:avLst/>
              <a:gdLst>
                <a:gd name="T0" fmla="*/ 1558845 w 21600"/>
                <a:gd name="T1" fmla="*/ 1170782 h 21600"/>
                <a:gd name="T2" fmla="*/ 1558845 w 21600"/>
                <a:gd name="T3" fmla="*/ 1170782 h 21600"/>
                <a:gd name="T4" fmla="*/ 1558845 w 21600"/>
                <a:gd name="T5" fmla="*/ 1170782 h 21600"/>
                <a:gd name="T6" fmla="*/ 1558845 w 21600"/>
                <a:gd name="T7" fmla="*/ 11707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" y="0"/>
                  </a:moveTo>
                  <a:lnTo>
                    <a:pt x="0" y="10"/>
                  </a:lnTo>
                  <a:lnTo>
                    <a:pt x="181" y="11854"/>
                  </a:lnTo>
                  <a:lnTo>
                    <a:pt x="14811" y="21599"/>
                  </a:lnTo>
                  <a:lnTo>
                    <a:pt x="21599" y="1389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7" name="AutoShape 7"/>
            <p:cNvSpPr>
              <a:spLocks/>
            </p:cNvSpPr>
            <p:nvPr/>
          </p:nvSpPr>
          <p:spPr bwMode="auto">
            <a:xfrm>
              <a:off x="5994092" y="1504950"/>
              <a:ext cx="1719174" cy="3317875"/>
            </a:xfrm>
            <a:custGeom>
              <a:avLst/>
              <a:gdLst>
                <a:gd name="T0" fmla="*/ 859587 w 21600"/>
                <a:gd name="T1" fmla="*/ 1658938 h 21600"/>
                <a:gd name="T2" fmla="*/ 859587 w 21600"/>
                <a:gd name="T3" fmla="*/ 1658938 h 21600"/>
                <a:gd name="T4" fmla="*/ 859587 w 21600"/>
                <a:gd name="T5" fmla="*/ 1658938 h 21600"/>
                <a:gd name="T6" fmla="*/ 859587 w 21600"/>
                <a:gd name="T7" fmla="*/ 16589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159" y="0"/>
                  </a:moveTo>
                  <a:lnTo>
                    <a:pt x="0" y="5438"/>
                  </a:lnTo>
                  <a:lnTo>
                    <a:pt x="6423" y="20020"/>
                  </a:lnTo>
                  <a:lnTo>
                    <a:pt x="6234" y="20144"/>
                  </a:lnTo>
                  <a:lnTo>
                    <a:pt x="21600" y="21599"/>
                  </a:lnTo>
                  <a:lnTo>
                    <a:pt x="121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8" name="AutoShape 8"/>
            <p:cNvSpPr>
              <a:spLocks/>
            </p:cNvSpPr>
            <p:nvPr/>
          </p:nvSpPr>
          <p:spPr bwMode="auto">
            <a:xfrm>
              <a:off x="5049578" y="4598988"/>
              <a:ext cx="2666863" cy="2924175"/>
            </a:xfrm>
            <a:custGeom>
              <a:avLst/>
              <a:gdLst>
                <a:gd name="T0" fmla="*/ 1333432 w 21600"/>
                <a:gd name="T1" fmla="*/ 1462088 h 21600"/>
                <a:gd name="T2" fmla="*/ 1333432 w 21600"/>
                <a:gd name="T3" fmla="*/ 1462088 h 21600"/>
                <a:gd name="T4" fmla="*/ 1333432 w 21600"/>
                <a:gd name="T5" fmla="*/ 1462088 h 21600"/>
                <a:gd name="T6" fmla="*/ 1333432 w 21600"/>
                <a:gd name="T7" fmla="*/ 14620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664" y="0"/>
                  </a:moveTo>
                  <a:lnTo>
                    <a:pt x="0" y="13332"/>
                  </a:lnTo>
                  <a:lnTo>
                    <a:pt x="4256" y="21599"/>
                  </a:lnTo>
                  <a:lnTo>
                    <a:pt x="21599" y="1770"/>
                  </a:lnTo>
                  <a:lnTo>
                    <a:pt x="21571" y="1650"/>
                  </a:lnTo>
                  <a:lnTo>
                    <a:pt x="1166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9" name="AutoShape 9"/>
            <p:cNvSpPr>
              <a:spLocks/>
            </p:cNvSpPr>
            <p:nvPr/>
          </p:nvSpPr>
          <p:spPr bwMode="auto">
            <a:xfrm>
              <a:off x="2128728" y="6403975"/>
              <a:ext cx="3446286" cy="1119188"/>
            </a:xfrm>
            <a:custGeom>
              <a:avLst/>
              <a:gdLst>
                <a:gd name="T0" fmla="*/ 1723143 w 21600"/>
                <a:gd name="T1" fmla="*/ 559594 h 21600"/>
                <a:gd name="T2" fmla="*/ 1723143 w 21600"/>
                <a:gd name="T3" fmla="*/ 559594 h 21600"/>
                <a:gd name="T4" fmla="*/ 1723143 w 21600"/>
                <a:gd name="T5" fmla="*/ 559594 h 21600"/>
                <a:gd name="T6" fmla="*/ 1723143 w 21600"/>
                <a:gd name="T7" fmla="*/ 5595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306" y="0"/>
                  </a:moveTo>
                  <a:lnTo>
                    <a:pt x="18276" y="122"/>
                  </a:lnTo>
                  <a:lnTo>
                    <a:pt x="3798" y="122"/>
                  </a:lnTo>
                  <a:lnTo>
                    <a:pt x="0" y="21316"/>
                  </a:lnTo>
                  <a:lnTo>
                    <a:pt x="74" y="21600"/>
                  </a:lnTo>
                  <a:lnTo>
                    <a:pt x="21597" y="21600"/>
                  </a:lnTo>
                  <a:lnTo>
                    <a:pt x="21600" y="21592"/>
                  </a:lnTo>
                  <a:lnTo>
                    <a:pt x="1830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0" name="AutoShape 10"/>
            <p:cNvSpPr>
              <a:spLocks/>
            </p:cNvSpPr>
            <p:nvPr/>
          </p:nvSpPr>
          <p:spPr bwMode="auto">
            <a:xfrm>
              <a:off x="0" y="4597400"/>
              <a:ext cx="2735122" cy="2911475"/>
            </a:xfrm>
            <a:custGeom>
              <a:avLst/>
              <a:gdLst>
                <a:gd name="T0" fmla="*/ 1367561 w 21600"/>
                <a:gd name="T1" fmla="*/ 1455738 h 21600"/>
                <a:gd name="T2" fmla="*/ 1367561 w 21600"/>
                <a:gd name="T3" fmla="*/ 1455738 h 21600"/>
                <a:gd name="T4" fmla="*/ 1367561 w 21600"/>
                <a:gd name="T5" fmla="*/ 1455738 h 21600"/>
                <a:gd name="T6" fmla="*/ 1367561 w 21600"/>
                <a:gd name="T7" fmla="*/ 14557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941" y="0"/>
                  </a:moveTo>
                  <a:lnTo>
                    <a:pt x="3" y="1781"/>
                  </a:lnTo>
                  <a:lnTo>
                    <a:pt x="0" y="1790"/>
                  </a:lnTo>
                  <a:lnTo>
                    <a:pt x="16814" y="21599"/>
                  </a:lnTo>
                  <a:lnTo>
                    <a:pt x="21600" y="13449"/>
                  </a:lnTo>
                  <a:lnTo>
                    <a:pt x="21358" y="13449"/>
                  </a:lnTo>
                  <a:lnTo>
                    <a:pt x="994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1" name="AutoShape 11"/>
            <p:cNvSpPr>
              <a:spLocks/>
            </p:cNvSpPr>
            <p:nvPr/>
          </p:nvSpPr>
          <p:spPr bwMode="auto">
            <a:xfrm>
              <a:off x="0" y="1477963"/>
              <a:ext cx="1776321" cy="3359150"/>
            </a:xfrm>
            <a:custGeom>
              <a:avLst/>
              <a:gdLst>
                <a:gd name="T0" fmla="*/ 888161 w 21600"/>
                <a:gd name="T1" fmla="*/ 1679575 h 21600"/>
                <a:gd name="T2" fmla="*/ 888161 w 21600"/>
                <a:gd name="T3" fmla="*/ 1679575 h 21600"/>
                <a:gd name="T4" fmla="*/ 888161 w 21600"/>
                <a:gd name="T5" fmla="*/ 1679575 h 21600"/>
                <a:gd name="T6" fmla="*/ 888161 w 21600"/>
                <a:gd name="T7" fmla="*/ 16795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445" y="0"/>
                  </a:moveTo>
                  <a:lnTo>
                    <a:pt x="0" y="21600"/>
                  </a:lnTo>
                  <a:lnTo>
                    <a:pt x="15312" y="20056"/>
                  </a:lnTo>
                  <a:lnTo>
                    <a:pt x="15143" y="19943"/>
                  </a:lnTo>
                  <a:lnTo>
                    <a:pt x="21484" y="5269"/>
                  </a:lnTo>
                  <a:lnTo>
                    <a:pt x="21599" y="5238"/>
                  </a:lnTo>
                  <a:lnTo>
                    <a:pt x="944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2" name="AutoShape 12"/>
            <p:cNvSpPr>
              <a:spLocks/>
            </p:cNvSpPr>
            <p:nvPr/>
          </p:nvSpPr>
          <p:spPr bwMode="auto">
            <a:xfrm>
              <a:off x="769897" y="1588"/>
              <a:ext cx="3122453" cy="2292350"/>
            </a:xfrm>
            <a:custGeom>
              <a:avLst/>
              <a:gdLst>
                <a:gd name="T0" fmla="*/ 1561227 w 21600"/>
                <a:gd name="T1" fmla="*/ 1146175 h 21600"/>
                <a:gd name="T2" fmla="*/ 1561227 w 21600"/>
                <a:gd name="T3" fmla="*/ 1146175 h 21600"/>
                <a:gd name="T4" fmla="*/ 1561227 w 21600"/>
                <a:gd name="T5" fmla="*/ 1146175 h 21600"/>
                <a:gd name="T6" fmla="*/ 1561227 w 21600"/>
                <a:gd name="T7" fmla="*/ 11461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41" y="0"/>
                  </a:moveTo>
                  <a:lnTo>
                    <a:pt x="0" y="13938"/>
                  </a:lnTo>
                  <a:lnTo>
                    <a:pt x="6966" y="21599"/>
                  </a:lnTo>
                  <a:lnTo>
                    <a:pt x="21599" y="12067"/>
                  </a:lnTo>
                  <a:lnTo>
                    <a:pt x="21523" y="12033"/>
                  </a:lnTo>
                  <a:lnTo>
                    <a:pt x="213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749" name="AutoShape 29"/>
          <p:cNvSpPr>
            <a:spLocks/>
          </p:cNvSpPr>
          <p:nvPr/>
        </p:nvSpPr>
        <p:spPr bwMode="auto">
          <a:xfrm>
            <a:off x="7265739" y="4818638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0" name="AutoShape 30"/>
          <p:cNvSpPr>
            <a:spLocks/>
          </p:cNvSpPr>
          <p:nvPr/>
        </p:nvSpPr>
        <p:spPr bwMode="auto">
          <a:xfrm>
            <a:off x="5633368" y="2651128"/>
            <a:ext cx="311406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1" name="AutoShape 31"/>
          <p:cNvSpPr>
            <a:spLocks/>
          </p:cNvSpPr>
          <p:nvPr/>
        </p:nvSpPr>
        <p:spPr bwMode="auto">
          <a:xfrm>
            <a:off x="6936602" y="2650845"/>
            <a:ext cx="330659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2" name="AutoShape 32"/>
          <p:cNvSpPr>
            <a:spLocks/>
          </p:cNvSpPr>
          <p:nvPr/>
        </p:nvSpPr>
        <p:spPr bwMode="auto">
          <a:xfrm>
            <a:off x="5256543" y="4746646"/>
            <a:ext cx="311406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3" name="AutoShape 33"/>
          <p:cNvSpPr>
            <a:spLocks/>
          </p:cNvSpPr>
          <p:nvPr/>
        </p:nvSpPr>
        <p:spPr bwMode="auto">
          <a:xfrm>
            <a:off x="6208391" y="5263982"/>
            <a:ext cx="476317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4" name="AutoShape 34"/>
          <p:cNvSpPr>
            <a:spLocks/>
          </p:cNvSpPr>
          <p:nvPr/>
        </p:nvSpPr>
        <p:spPr bwMode="auto">
          <a:xfrm>
            <a:off x="7560403" y="3531997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5" name="AutoShape 35"/>
          <p:cNvSpPr>
            <a:spLocks/>
          </p:cNvSpPr>
          <p:nvPr/>
        </p:nvSpPr>
        <p:spPr bwMode="auto">
          <a:xfrm>
            <a:off x="4906630" y="3511906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07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6" name="AutoShape 36"/>
          <p:cNvSpPr>
            <a:spLocks/>
          </p:cNvSpPr>
          <p:nvPr/>
        </p:nvSpPr>
        <p:spPr bwMode="auto">
          <a:xfrm>
            <a:off x="2251238" y="2702418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7" name="AutoShape 37"/>
          <p:cNvSpPr>
            <a:spLocks/>
          </p:cNvSpPr>
          <p:nvPr/>
        </p:nvSpPr>
        <p:spPr bwMode="auto">
          <a:xfrm>
            <a:off x="2700733" y="2402732"/>
            <a:ext cx="1391198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8" name="AutoShape 38"/>
          <p:cNvSpPr>
            <a:spLocks/>
          </p:cNvSpPr>
          <p:nvPr/>
        </p:nvSpPr>
        <p:spPr bwMode="auto">
          <a:xfrm>
            <a:off x="4202429" y="244542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59" name="AutoShape 39"/>
          <p:cNvSpPr>
            <a:spLocks/>
          </p:cNvSpPr>
          <p:nvPr/>
        </p:nvSpPr>
        <p:spPr bwMode="auto">
          <a:xfrm>
            <a:off x="8773510" y="2702418"/>
            <a:ext cx="1789519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0" name="AutoShape 40"/>
          <p:cNvSpPr>
            <a:spLocks/>
          </p:cNvSpPr>
          <p:nvPr/>
        </p:nvSpPr>
        <p:spPr bwMode="auto">
          <a:xfrm>
            <a:off x="8766814" y="2402732"/>
            <a:ext cx="1429865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1" name="AutoShape 41"/>
          <p:cNvSpPr>
            <a:spLocks/>
          </p:cNvSpPr>
          <p:nvPr/>
        </p:nvSpPr>
        <p:spPr bwMode="auto">
          <a:xfrm>
            <a:off x="8480521" y="244542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2" name="AutoShape 42"/>
          <p:cNvSpPr>
            <a:spLocks/>
          </p:cNvSpPr>
          <p:nvPr/>
        </p:nvSpPr>
        <p:spPr bwMode="auto">
          <a:xfrm>
            <a:off x="2252912" y="3943856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3" name="AutoShape 43"/>
          <p:cNvSpPr>
            <a:spLocks/>
          </p:cNvSpPr>
          <p:nvPr/>
        </p:nvSpPr>
        <p:spPr bwMode="auto">
          <a:xfrm>
            <a:off x="2704577" y="3644170"/>
            <a:ext cx="1394049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4" name="AutoShape 44"/>
          <p:cNvSpPr>
            <a:spLocks/>
          </p:cNvSpPr>
          <p:nvPr/>
        </p:nvSpPr>
        <p:spPr bwMode="auto">
          <a:xfrm>
            <a:off x="4204103" y="3686862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5" name="AutoShape 45"/>
          <p:cNvSpPr>
            <a:spLocks/>
          </p:cNvSpPr>
          <p:nvPr/>
        </p:nvSpPr>
        <p:spPr bwMode="auto">
          <a:xfrm>
            <a:off x="8745049" y="3943856"/>
            <a:ext cx="1788782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6" name="AutoShape 46"/>
          <p:cNvSpPr>
            <a:spLocks/>
          </p:cNvSpPr>
          <p:nvPr/>
        </p:nvSpPr>
        <p:spPr bwMode="auto">
          <a:xfrm>
            <a:off x="8737515" y="3644170"/>
            <a:ext cx="1429864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7" name="AutoShape 47"/>
          <p:cNvSpPr>
            <a:spLocks/>
          </p:cNvSpPr>
          <p:nvPr/>
        </p:nvSpPr>
        <p:spPr bwMode="auto">
          <a:xfrm>
            <a:off x="8451222" y="3686862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8" name="AutoShape 48"/>
          <p:cNvSpPr>
            <a:spLocks/>
          </p:cNvSpPr>
          <p:nvPr/>
        </p:nvSpPr>
        <p:spPr bwMode="auto">
          <a:xfrm>
            <a:off x="2252912" y="5175247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9" name="AutoShape 49"/>
          <p:cNvSpPr>
            <a:spLocks/>
          </p:cNvSpPr>
          <p:nvPr/>
        </p:nvSpPr>
        <p:spPr bwMode="auto">
          <a:xfrm>
            <a:off x="2702444" y="4876399"/>
            <a:ext cx="1389486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0" name="AutoShape 50"/>
          <p:cNvSpPr>
            <a:spLocks/>
          </p:cNvSpPr>
          <p:nvPr/>
        </p:nvSpPr>
        <p:spPr bwMode="auto">
          <a:xfrm>
            <a:off x="4204103" y="4918254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71" name="AutoShape 51"/>
          <p:cNvSpPr>
            <a:spLocks/>
          </p:cNvSpPr>
          <p:nvPr/>
        </p:nvSpPr>
        <p:spPr bwMode="auto">
          <a:xfrm>
            <a:off x="8745049" y="5175247"/>
            <a:ext cx="1788782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2" name="AutoShape 52"/>
          <p:cNvSpPr>
            <a:spLocks/>
          </p:cNvSpPr>
          <p:nvPr/>
        </p:nvSpPr>
        <p:spPr bwMode="auto">
          <a:xfrm>
            <a:off x="8737515" y="4876399"/>
            <a:ext cx="1429864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3" name="AutoShape 53"/>
          <p:cNvSpPr>
            <a:spLocks/>
          </p:cNvSpPr>
          <p:nvPr/>
        </p:nvSpPr>
        <p:spPr bwMode="auto">
          <a:xfrm>
            <a:off x="8451222" y="4918254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69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8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8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6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92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7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04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1600"/>
                            </p:stCondLst>
                            <p:childTnLst>
                              <p:par>
                                <p:cTn id="9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0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3400"/>
                            </p:stCondLst>
                            <p:childTnLst>
                              <p:par>
                                <p:cTn id="10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3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0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4600"/>
                            </p:stCondLst>
                            <p:childTnLst>
                              <p:par>
                                <p:cTn id="11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5200"/>
                            </p:stCondLst>
                            <p:childTnLst>
                              <p:par>
                                <p:cTn id="11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3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9" grpId="0" autoUpdateAnimBg="0"/>
      <p:bldP spid="30750" grpId="0" autoUpdateAnimBg="0"/>
      <p:bldP spid="30751" grpId="0" autoUpdateAnimBg="0"/>
      <p:bldP spid="30752" grpId="0" autoUpdateAnimBg="0"/>
      <p:bldP spid="30753" grpId="0" autoUpdateAnimBg="0"/>
      <p:bldP spid="30754" grpId="0" autoUpdateAnimBg="0"/>
      <p:bldP spid="30755" grpId="0" autoUpdateAnimBg="0"/>
      <p:bldP spid="30756" grpId="0" autoUpdateAnimBg="0"/>
      <p:bldP spid="30757" grpId="0" autoUpdateAnimBg="0"/>
      <p:bldP spid="30759" grpId="0" autoUpdateAnimBg="0"/>
      <p:bldP spid="30760" grpId="0" autoUpdateAnimBg="0"/>
      <p:bldP spid="30762" grpId="0" autoUpdateAnimBg="0"/>
      <p:bldP spid="30763" grpId="0" autoUpdateAnimBg="0"/>
      <p:bldP spid="30765" grpId="0" autoUpdateAnimBg="0"/>
      <p:bldP spid="30766" grpId="0" autoUpdateAnimBg="0"/>
      <p:bldP spid="30768" grpId="0" autoUpdateAnimBg="0"/>
      <p:bldP spid="30769" grpId="0" autoUpdateAnimBg="0"/>
      <p:bldP spid="30771" grpId="0" autoUpdateAnimBg="0"/>
      <p:bldP spid="30772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0" y="313198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0" y="458395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79225" y="2886663"/>
            <a:ext cx="3428044" cy="490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  4</a:t>
            </a:r>
          </a:p>
        </p:txBody>
      </p:sp>
      <p:sp>
        <p:nvSpPr>
          <p:cNvPr id="8" name="MH_Entry_1"/>
          <p:cNvSpPr/>
          <p:nvPr>
            <p:custDataLst>
              <p:tags r:id="rId5"/>
            </p:custDataLst>
          </p:nvPr>
        </p:nvSpPr>
        <p:spPr>
          <a:xfrm>
            <a:off x="4330379" y="3614458"/>
            <a:ext cx="4125737" cy="8309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80883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316280" y="2793515"/>
            <a:ext cx="4249756" cy="3300520"/>
            <a:chOff x="2329" y="786"/>
            <a:chExt cx="3022" cy="2347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" fmla="*/ 0 w 10000"/>
                <a:gd name="connsiteY0" fmla="*/ 5342 h 6013"/>
                <a:gd name="connsiteX1" fmla="*/ 0 w 10000"/>
                <a:gd name="connsiteY1" fmla="*/ 5342 h 6013"/>
                <a:gd name="connsiteX2" fmla="*/ 5000 w 10000"/>
                <a:gd name="connsiteY2" fmla="*/ 6013 h 6013"/>
                <a:gd name="connsiteX3" fmla="*/ 5000 w 10000"/>
                <a:gd name="connsiteY3" fmla="*/ 6013 h 6013"/>
                <a:gd name="connsiteX4" fmla="*/ 10000 w 10000"/>
                <a:gd name="connsiteY4" fmla="*/ 5342 h 6013"/>
                <a:gd name="connsiteX5" fmla="*/ 10000 w 10000"/>
                <a:gd name="connsiteY5" fmla="*/ 5342 h 6013"/>
                <a:gd name="connsiteX6" fmla="*/ 10000 w 10000"/>
                <a:gd name="connsiteY6" fmla="*/ 0 h 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7"/>
          <p:cNvSpPr txBox="1">
            <a:spLocks/>
          </p:cNvSpPr>
          <p:nvPr/>
        </p:nvSpPr>
        <p:spPr>
          <a:xfrm>
            <a:off x="2819533" y="1987245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1811419" y="2443352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846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4449727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8875276" y="1987245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8875276" y="2443352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944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8034824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2819533" y="4938877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1811419" y="5394984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37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4398256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8869792" y="4938877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869792" y="5394984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94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8034824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7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99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MH_Entry_1"/>
          <p:cNvSpPr/>
          <p:nvPr>
            <p:custDataLst>
              <p:tags r:id="rId2"/>
            </p:custDataLst>
          </p:nvPr>
        </p:nvSpPr>
        <p:spPr>
          <a:xfrm flipH="1">
            <a:off x="5963791" y="2091707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3"/>
            </p:custDataLst>
          </p:nvPr>
        </p:nvSpPr>
        <p:spPr>
          <a:xfrm flipH="1">
            <a:off x="5059758" y="2077515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MH_Entry_2"/>
          <p:cNvSpPr/>
          <p:nvPr>
            <p:custDataLst>
              <p:tags r:id="rId4"/>
            </p:custDataLst>
          </p:nvPr>
        </p:nvSpPr>
        <p:spPr>
          <a:xfrm flipH="1">
            <a:off x="5963791" y="3172719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MH_Number_2"/>
          <p:cNvSpPr/>
          <p:nvPr>
            <p:custDataLst>
              <p:tags r:id="rId5"/>
            </p:custDataLst>
          </p:nvPr>
        </p:nvSpPr>
        <p:spPr>
          <a:xfrm flipH="1">
            <a:off x="5059758" y="3158527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MH_Entry_3"/>
          <p:cNvSpPr/>
          <p:nvPr>
            <p:custDataLst>
              <p:tags r:id="rId6"/>
            </p:custDataLst>
          </p:nvPr>
        </p:nvSpPr>
        <p:spPr>
          <a:xfrm flipH="1">
            <a:off x="5963791" y="4253731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Number_3"/>
          <p:cNvSpPr/>
          <p:nvPr>
            <p:custDataLst>
              <p:tags r:id="rId7"/>
            </p:custDataLst>
          </p:nvPr>
        </p:nvSpPr>
        <p:spPr>
          <a:xfrm flipH="1">
            <a:off x="5059758" y="4239539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MH_Entry_4"/>
          <p:cNvSpPr/>
          <p:nvPr>
            <p:custDataLst>
              <p:tags r:id="rId8"/>
            </p:custDataLst>
          </p:nvPr>
        </p:nvSpPr>
        <p:spPr>
          <a:xfrm flipH="1">
            <a:off x="5963791" y="5334743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MH_Number_4"/>
          <p:cNvSpPr/>
          <p:nvPr>
            <p:custDataLst>
              <p:tags r:id="rId9"/>
            </p:custDataLst>
          </p:nvPr>
        </p:nvSpPr>
        <p:spPr>
          <a:xfrm flipH="1">
            <a:off x="5059758" y="5320551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MH_Others_2"/>
          <p:cNvSpPr/>
          <p:nvPr>
            <p:custDataLst>
              <p:tags r:id="rId10"/>
            </p:custDataLst>
          </p:nvPr>
        </p:nvSpPr>
        <p:spPr>
          <a:xfrm>
            <a:off x="353" y="773245"/>
            <a:ext cx="1460470" cy="5001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Others_1"/>
          <p:cNvSpPr txBox="1"/>
          <p:nvPr>
            <p:custDataLst>
              <p:tags r:id="rId11"/>
            </p:custDataLst>
          </p:nvPr>
        </p:nvSpPr>
        <p:spPr>
          <a:xfrm>
            <a:off x="1460823" y="727718"/>
            <a:ext cx="1141729" cy="61555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zh-CN" altLang="en-US" sz="4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4" name="MH_Others_2"/>
          <p:cNvSpPr txBox="1"/>
          <p:nvPr>
            <p:custDataLst>
              <p:tags r:id="rId12"/>
            </p:custDataLst>
          </p:nvPr>
        </p:nvSpPr>
        <p:spPr>
          <a:xfrm>
            <a:off x="352" y="1343271"/>
            <a:ext cx="2602199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57272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23" grpId="0" animBg="1"/>
      <p:bldP spid="24" grpId="0" animBg="1"/>
      <p:bldP spid="25" grpId="0" animBg="1"/>
      <p:bldP spid="26" grpId="0" animBg="1"/>
      <p:bldP spid="31" grpId="0" animBg="1"/>
      <p:bldP spid="32" grpId="0" animBg="1"/>
      <p:bldP spid="22" grpId="0" animBg="1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886" y="2380204"/>
            <a:ext cx="2520000" cy="2879244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43886" y="2380202"/>
            <a:ext cx="2520000" cy="2879246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17" name="AutoShape 1"/>
          <p:cNvSpPr>
            <a:spLocks/>
          </p:cNvSpPr>
          <p:nvPr/>
        </p:nvSpPr>
        <p:spPr bwMode="auto">
          <a:xfrm>
            <a:off x="3923886" y="5259449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18" name="AutoShape 2"/>
          <p:cNvSpPr>
            <a:spLocks/>
          </p:cNvSpPr>
          <p:nvPr/>
        </p:nvSpPr>
        <p:spPr bwMode="auto">
          <a:xfrm>
            <a:off x="8963886" y="2380203"/>
            <a:ext cx="2520000" cy="28792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0" name="AutoShape 4"/>
          <p:cNvSpPr>
            <a:spLocks/>
          </p:cNvSpPr>
          <p:nvPr/>
        </p:nvSpPr>
        <p:spPr bwMode="auto">
          <a:xfrm>
            <a:off x="3923886" y="2380201"/>
            <a:ext cx="2520000" cy="28792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2" name="AutoShape 6"/>
          <p:cNvSpPr>
            <a:spLocks/>
          </p:cNvSpPr>
          <p:nvPr/>
        </p:nvSpPr>
        <p:spPr bwMode="auto">
          <a:xfrm>
            <a:off x="1403886" y="5259449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3" name="AutoShape 7"/>
          <p:cNvSpPr>
            <a:spLocks/>
          </p:cNvSpPr>
          <p:nvPr/>
        </p:nvSpPr>
        <p:spPr bwMode="auto">
          <a:xfrm>
            <a:off x="6443886" y="5259449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4" name="AutoShape 8"/>
          <p:cNvSpPr>
            <a:spLocks/>
          </p:cNvSpPr>
          <p:nvPr/>
        </p:nvSpPr>
        <p:spPr bwMode="auto">
          <a:xfrm>
            <a:off x="8963886" y="5259450"/>
            <a:ext cx="2520000" cy="1205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5" name="AutoShape 9"/>
          <p:cNvSpPr>
            <a:spLocks/>
          </p:cNvSpPr>
          <p:nvPr/>
        </p:nvSpPr>
        <p:spPr bwMode="auto">
          <a:xfrm>
            <a:off x="1579169" y="5985568"/>
            <a:ext cx="210384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4827" name="AutoShape 11"/>
          <p:cNvSpPr>
            <a:spLocks/>
          </p:cNvSpPr>
          <p:nvPr/>
        </p:nvSpPr>
        <p:spPr bwMode="auto">
          <a:xfrm>
            <a:off x="6675147" y="5985568"/>
            <a:ext cx="2105996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4832" name="AutoShape 16"/>
          <p:cNvSpPr>
            <a:spLocks/>
          </p:cNvSpPr>
          <p:nvPr/>
        </p:nvSpPr>
        <p:spPr bwMode="auto">
          <a:xfrm>
            <a:off x="1772294" y="5633915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4833" name="AutoShape 17"/>
          <p:cNvSpPr>
            <a:spLocks/>
          </p:cNvSpPr>
          <p:nvPr/>
        </p:nvSpPr>
        <p:spPr bwMode="auto">
          <a:xfrm>
            <a:off x="6869350" y="5633915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AutoShape 9"/>
          <p:cNvSpPr>
            <a:spLocks/>
          </p:cNvSpPr>
          <p:nvPr/>
        </p:nvSpPr>
        <p:spPr bwMode="auto">
          <a:xfrm>
            <a:off x="4104655" y="3640566"/>
            <a:ext cx="210384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7" name="AutoShape 11"/>
          <p:cNvSpPr>
            <a:spLocks/>
          </p:cNvSpPr>
          <p:nvPr/>
        </p:nvSpPr>
        <p:spPr bwMode="auto">
          <a:xfrm>
            <a:off x="9200633" y="3640566"/>
            <a:ext cx="2105996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8" name="AutoShape 16"/>
          <p:cNvSpPr>
            <a:spLocks/>
          </p:cNvSpPr>
          <p:nvPr/>
        </p:nvSpPr>
        <p:spPr bwMode="auto">
          <a:xfrm>
            <a:off x="4297780" y="3288913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9" name="AutoShape 17"/>
          <p:cNvSpPr>
            <a:spLocks/>
          </p:cNvSpPr>
          <p:nvPr/>
        </p:nvSpPr>
        <p:spPr bwMode="auto">
          <a:xfrm>
            <a:off x="9394836" y="3288913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0" name="AutoShape 11"/>
          <p:cNvSpPr>
            <a:spLocks/>
          </p:cNvSpPr>
          <p:nvPr/>
        </p:nvSpPr>
        <p:spPr bwMode="auto">
          <a:xfrm>
            <a:off x="1348919" y="1663722"/>
            <a:ext cx="1016091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1" name="AutoShape 17"/>
          <p:cNvSpPr>
            <a:spLocks/>
          </p:cNvSpPr>
          <p:nvPr/>
        </p:nvSpPr>
        <p:spPr bwMode="auto">
          <a:xfrm>
            <a:off x="5570579" y="1312069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2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81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34825" grpId="0"/>
      <p:bldP spid="34827" grpId="0"/>
      <p:bldP spid="34832" grpId="0" autoUpdateAnimBg="0"/>
      <p:bldP spid="34833" grpId="0" autoUpdateAnimBg="0"/>
      <p:bldP spid="16" grpId="0"/>
      <p:bldP spid="17" grpId="0"/>
      <p:bldP spid="18" grpId="0" autoUpdateAnimBg="0"/>
      <p:bldP spid="19" grpId="0" autoUpdateAnimBg="0"/>
      <p:bldP spid="20" grpId="0"/>
      <p:bldP spid="21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Oval 102"/>
          <p:cNvSpPr/>
          <p:nvPr/>
        </p:nvSpPr>
        <p:spPr>
          <a:xfrm>
            <a:off x="3349726" y="5535209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n-US" sz="1264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4735143" y="5034052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1264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5327692" y="3545533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1264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4623211" y="2113153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1264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3340696" y="1607373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grpSp>
        <p:nvGrpSpPr>
          <p:cNvPr id="2" name="Group 92"/>
          <p:cNvGrpSpPr/>
          <p:nvPr/>
        </p:nvGrpSpPr>
        <p:grpSpPr>
          <a:xfrm rot="10800000">
            <a:off x="2481861" y="2708347"/>
            <a:ext cx="2341994" cy="3007174"/>
            <a:chOff x="2577430" y="1009650"/>
            <a:chExt cx="2769942" cy="3556670"/>
          </a:xfrm>
        </p:grpSpPr>
        <p:sp>
          <p:nvSpPr>
            <p:cNvPr id="94" name="Pentagon 93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Oval 94"/>
            <p:cNvSpPr/>
            <p:nvPr/>
          </p:nvSpPr>
          <p:spPr>
            <a:xfrm>
              <a:off x="2577430" y="1796378"/>
              <a:ext cx="2769942" cy="276994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Oval 95"/>
            <p:cNvSpPr/>
            <p:nvPr/>
          </p:nvSpPr>
          <p:spPr>
            <a:xfrm>
              <a:off x="2719157" y="1938105"/>
              <a:ext cx="2486488" cy="248648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Pentagon 96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87"/>
          <p:cNvGrpSpPr/>
          <p:nvPr/>
        </p:nvGrpSpPr>
        <p:grpSpPr>
          <a:xfrm rot="8100000">
            <a:off x="2977087" y="2773275"/>
            <a:ext cx="1949710" cy="2811032"/>
            <a:chOff x="2809413" y="1009650"/>
            <a:chExt cx="2305976" cy="3324687"/>
          </a:xfrm>
        </p:grpSpPr>
        <p:sp>
          <p:nvSpPr>
            <p:cNvPr id="89" name="Pentagon 88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Oval 89"/>
            <p:cNvSpPr/>
            <p:nvPr/>
          </p:nvSpPr>
          <p:spPr>
            <a:xfrm>
              <a:off x="2809413" y="2028361"/>
              <a:ext cx="2305976" cy="23059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90"/>
            <p:cNvSpPr/>
            <p:nvPr/>
          </p:nvSpPr>
          <p:spPr>
            <a:xfrm>
              <a:off x="2927401" y="2146349"/>
              <a:ext cx="2070000" cy="20700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Pentagon 91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75"/>
          <p:cNvGrpSpPr/>
          <p:nvPr/>
        </p:nvGrpSpPr>
        <p:grpSpPr>
          <a:xfrm rot="5400000">
            <a:off x="3390656" y="2557245"/>
            <a:ext cx="1578503" cy="2625429"/>
            <a:chOff x="3028931" y="1009650"/>
            <a:chExt cx="1866940" cy="3105170"/>
          </a:xfrm>
        </p:grpSpPr>
        <p:sp>
          <p:nvSpPr>
            <p:cNvPr id="84" name="Pentagon 83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3028931" y="2247880"/>
              <a:ext cx="1866940" cy="18669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Oval 85"/>
            <p:cNvSpPr/>
            <p:nvPr/>
          </p:nvSpPr>
          <p:spPr>
            <a:xfrm>
              <a:off x="3124454" y="2343403"/>
              <a:ext cx="1675892" cy="167589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Pentagon 86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68"/>
          <p:cNvGrpSpPr/>
          <p:nvPr/>
        </p:nvGrpSpPr>
        <p:grpSpPr>
          <a:xfrm rot="2512506">
            <a:off x="3433937" y="2182814"/>
            <a:ext cx="1234842" cy="2453599"/>
            <a:chOff x="3232159" y="1009650"/>
            <a:chExt cx="1460482" cy="2901941"/>
          </a:xfrm>
        </p:grpSpPr>
        <p:sp>
          <p:nvSpPr>
            <p:cNvPr id="70" name="Pentagon 69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Oval 71"/>
            <p:cNvSpPr/>
            <p:nvPr/>
          </p:nvSpPr>
          <p:spPr>
            <a:xfrm>
              <a:off x="3232159" y="2451109"/>
              <a:ext cx="1460482" cy="146048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Oval 72"/>
            <p:cNvSpPr/>
            <p:nvPr/>
          </p:nvSpPr>
          <p:spPr>
            <a:xfrm>
              <a:off x="3306886" y="2525835"/>
              <a:ext cx="1311028" cy="131102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Pentagon 74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66"/>
          <p:cNvGrpSpPr/>
          <p:nvPr/>
        </p:nvGrpSpPr>
        <p:grpSpPr>
          <a:xfrm>
            <a:off x="3192032" y="2022836"/>
            <a:ext cx="901983" cy="2287170"/>
            <a:chOff x="3429000" y="1009650"/>
            <a:chExt cx="1066800" cy="2705100"/>
          </a:xfrm>
        </p:grpSpPr>
        <p:sp>
          <p:nvSpPr>
            <p:cNvPr id="61" name="Pentagon 60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3429000" y="2647950"/>
              <a:ext cx="1066800" cy="1066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3657600" y="2876550"/>
              <a:ext cx="609600" cy="609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Pentagon 65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5" name="Freeform 45"/>
          <p:cNvSpPr>
            <a:spLocks noEditPoints="1"/>
          </p:cNvSpPr>
          <p:nvPr/>
        </p:nvSpPr>
        <p:spPr bwMode="auto">
          <a:xfrm>
            <a:off x="9531976" y="189247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Freeform 45"/>
          <p:cNvSpPr>
            <a:spLocks noEditPoints="1"/>
          </p:cNvSpPr>
          <p:nvPr/>
        </p:nvSpPr>
        <p:spPr bwMode="auto">
          <a:xfrm>
            <a:off x="9531976" y="276102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Freeform 45"/>
          <p:cNvSpPr>
            <a:spLocks noEditPoints="1"/>
          </p:cNvSpPr>
          <p:nvPr/>
        </p:nvSpPr>
        <p:spPr bwMode="auto">
          <a:xfrm>
            <a:off x="9531976" y="362957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4" name="Freeform 45"/>
          <p:cNvSpPr>
            <a:spLocks noEditPoints="1"/>
          </p:cNvSpPr>
          <p:nvPr/>
        </p:nvSpPr>
        <p:spPr bwMode="auto">
          <a:xfrm>
            <a:off x="9531976" y="449812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5" name="Freeform 45"/>
          <p:cNvSpPr>
            <a:spLocks noEditPoints="1"/>
          </p:cNvSpPr>
          <p:nvPr/>
        </p:nvSpPr>
        <p:spPr bwMode="auto">
          <a:xfrm>
            <a:off x="9531976" y="5366681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Group 80"/>
          <p:cNvGrpSpPr/>
          <p:nvPr/>
        </p:nvGrpSpPr>
        <p:grpSpPr>
          <a:xfrm>
            <a:off x="6653746" y="1863066"/>
            <a:ext cx="2765342" cy="548430"/>
            <a:chOff x="-450666" y="1847224"/>
            <a:chExt cx="3582491" cy="520048"/>
          </a:xfrm>
        </p:grpSpPr>
        <p:sp>
          <p:nvSpPr>
            <p:cNvPr id="137" name="Footer Text"/>
            <p:cNvSpPr txBox="1"/>
            <p:nvPr/>
          </p:nvSpPr>
          <p:spPr>
            <a:xfrm>
              <a:off x="-450666" y="2099987"/>
              <a:ext cx="3582491" cy="2672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1503705" y="1847224"/>
              <a:ext cx="1628120" cy="2042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89"/>
          <p:cNvGrpSpPr/>
          <p:nvPr/>
        </p:nvGrpSpPr>
        <p:grpSpPr>
          <a:xfrm>
            <a:off x="6653746" y="2758661"/>
            <a:ext cx="2765342" cy="547092"/>
            <a:chOff x="-450666" y="1848492"/>
            <a:chExt cx="3582491" cy="518778"/>
          </a:xfrm>
        </p:grpSpPr>
        <p:sp>
          <p:nvSpPr>
            <p:cNvPr id="140" name="Footer Text"/>
            <p:cNvSpPr txBox="1"/>
            <p:nvPr/>
          </p:nvSpPr>
          <p:spPr>
            <a:xfrm>
              <a:off x="-450666" y="2099986"/>
              <a:ext cx="3582491" cy="2672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1503705" y="1848492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92"/>
          <p:cNvGrpSpPr/>
          <p:nvPr/>
        </p:nvGrpSpPr>
        <p:grpSpPr>
          <a:xfrm>
            <a:off x="6653746" y="3652917"/>
            <a:ext cx="2765342" cy="547092"/>
            <a:chOff x="-450666" y="1848492"/>
            <a:chExt cx="3582491" cy="518778"/>
          </a:xfrm>
        </p:grpSpPr>
        <p:sp>
          <p:nvSpPr>
            <p:cNvPr id="143" name="Footer Text"/>
            <p:cNvSpPr txBox="1"/>
            <p:nvPr/>
          </p:nvSpPr>
          <p:spPr>
            <a:xfrm>
              <a:off x="-450666" y="2099986"/>
              <a:ext cx="3582491" cy="2672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1503705" y="1848492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44"/>
          <p:cNvGrpSpPr/>
          <p:nvPr/>
        </p:nvGrpSpPr>
        <p:grpSpPr>
          <a:xfrm>
            <a:off x="6653746" y="4547169"/>
            <a:ext cx="2765342" cy="535370"/>
            <a:chOff x="-450666" y="1859608"/>
            <a:chExt cx="3582491" cy="507664"/>
          </a:xfrm>
        </p:grpSpPr>
        <p:sp>
          <p:nvSpPr>
            <p:cNvPr id="146" name="Footer Text"/>
            <p:cNvSpPr txBox="1"/>
            <p:nvPr/>
          </p:nvSpPr>
          <p:spPr>
            <a:xfrm>
              <a:off x="-450666" y="2099987"/>
              <a:ext cx="3582491" cy="2672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503705" y="1859608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47"/>
          <p:cNvGrpSpPr/>
          <p:nvPr/>
        </p:nvGrpSpPr>
        <p:grpSpPr>
          <a:xfrm>
            <a:off x="6653746" y="5429703"/>
            <a:ext cx="2765342" cy="547092"/>
            <a:chOff x="-450666" y="1848492"/>
            <a:chExt cx="3582491" cy="518778"/>
          </a:xfrm>
        </p:grpSpPr>
        <p:sp>
          <p:nvSpPr>
            <p:cNvPr id="149" name="Footer Text"/>
            <p:cNvSpPr txBox="1"/>
            <p:nvPr/>
          </p:nvSpPr>
          <p:spPr>
            <a:xfrm>
              <a:off x="-450666" y="2099986"/>
              <a:ext cx="3582491" cy="2672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1503705" y="1848492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65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2" grpId="0" animBg="1"/>
      <p:bldP spid="101" grpId="0" animBg="1"/>
      <p:bldP spid="100" grpId="0" animBg="1"/>
      <p:bldP spid="99" grpId="0" animBg="1"/>
      <p:bldP spid="105" grpId="0" animBg="1"/>
      <p:bldP spid="106" grpId="0" animBg="1"/>
      <p:bldP spid="117" grpId="0" animBg="1"/>
      <p:bldP spid="134" grpId="0" animBg="1"/>
      <p:bldP spid="13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3763339" y="825500"/>
            <a:ext cx="5332072" cy="5581650"/>
          </a:xfrm>
          <a:custGeom>
            <a:avLst/>
            <a:gdLst>
              <a:gd name="connsiteX0" fmla="*/ 0 w 5332072"/>
              <a:gd name="connsiteY0" fmla="*/ 3618082 h 5581650"/>
              <a:gd name="connsiteX1" fmla="*/ 80779 w 5332072"/>
              <a:gd name="connsiteY1" fmla="*/ 3618082 h 5581650"/>
              <a:gd name="connsiteX2" fmla="*/ 164740 w 5332072"/>
              <a:gd name="connsiteY2" fmla="*/ 3847480 h 5581650"/>
              <a:gd name="connsiteX3" fmla="*/ 2666036 w 5332072"/>
              <a:gd name="connsiteY3" fmla="*/ 5505450 h 5581650"/>
              <a:gd name="connsiteX4" fmla="*/ 5167332 w 5332072"/>
              <a:gd name="connsiteY4" fmla="*/ 3847480 h 5581650"/>
              <a:gd name="connsiteX5" fmla="*/ 5251293 w 5332072"/>
              <a:gd name="connsiteY5" fmla="*/ 3618082 h 5581650"/>
              <a:gd name="connsiteX6" fmla="*/ 5332072 w 5332072"/>
              <a:gd name="connsiteY6" fmla="*/ 3618082 h 5581650"/>
              <a:gd name="connsiteX7" fmla="*/ 5331391 w 5332072"/>
              <a:gd name="connsiteY7" fmla="*/ 3620731 h 5581650"/>
              <a:gd name="connsiteX8" fmla="*/ 2666036 w 5332072"/>
              <a:gd name="connsiteY8" fmla="*/ 5581650 h 5581650"/>
              <a:gd name="connsiteX9" fmla="*/ 681 w 5332072"/>
              <a:gd name="connsiteY9" fmla="*/ 3620731 h 5581650"/>
              <a:gd name="connsiteX10" fmla="*/ 2666036 w 5332072"/>
              <a:gd name="connsiteY10" fmla="*/ 0 h 5581650"/>
              <a:gd name="connsiteX11" fmla="*/ 5331391 w 5332072"/>
              <a:gd name="connsiteY11" fmla="*/ 1960919 h 5581650"/>
              <a:gd name="connsiteX12" fmla="*/ 5332072 w 5332072"/>
              <a:gd name="connsiteY12" fmla="*/ 1963569 h 5581650"/>
              <a:gd name="connsiteX13" fmla="*/ 5251293 w 5332072"/>
              <a:gd name="connsiteY13" fmla="*/ 1963569 h 5581650"/>
              <a:gd name="connsiteX14" fmla="*/ 5167332 w 5332072"/>
              <a:gd name="connsiteY14" fmla="*/ 1734171 h 5581650"/>
              <a:gd name="connsiteX15" fmla="*/ 2666036 w 5332072"/>
              <a:gd name="connsiteY15" fmla="*/ 76200 h 5581650"/>
              <a:gd name="connsiteX16" fmla="*/ 164740 w 5332072"/>
              <a:gd name="connsiteY16" fmla="*/ 1734171 h 5581650"/>
              <a:gd name="connsiteX17" fmla="*/ 80779 w 5332072"/>
              <a:gd name="connsiteY17" fmla="*/ 1963569 h 5581650"/>
              <a:gd name="connsiteX18" fmla="*/ 0 w 5332072"/>
              <a:gd name="connsiteY18" fmla="*/ 1963569 h 5581650"/>
              <a:gd name="connsiteX19" fmla="*/ 681 w 5332072"/>
              <a:gd name="connsiteY19" fmla="*/ 1960919 h 5581650"/>
              <a:gd name="connsiteX20" fmla="*/ 2666036 w 5332072"/>
              <a:gd name="connsiteY20" fmla="*/ 0 h 558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332072" h="5581650">
                <a:moveTo>
                  <a:pt x="0" y="3618082"/>
                </a:moveTo>
                <a:lnTo>
                  <a:pt x="80779" y="3618082"/>
                </a:lnTo>
                <a:lnTo>
                  <a:pt x="164740" y="3847480"/>
                </a:lnTo>
                <a:cubicBezTo>
                  <a:pt x="576843" y="4821800"/>
                  <a:pt x="1541602" y="5505450"/>
                  <a:pt x="2666036" y="5505450"/>
                </a:cubicBezTo>
                <a:cubicBezTo>
                  <a:pt x="3790471" y="5505450"/>
                  <a:pt x="4755230" y="4821800"/>
                  <a:pt x="5167332" y="3847480"/>
                </a:cubicBezTo>
                <a:lnTo>
                  <a:pt x="5251293" y="3618082"/>
                </a:lnTo>
                <a:lnTo>
                  <a:pt x="5332072" y="3618082"/>
                </a:lnTo>
                <a:lnTo>
                  <a:pt x="5331391" y="3620731"/>
                </a:lnTo>
                <a:cubicBezTo>
                  <a:pt x="4978041" y="4756788"/>
                  <a:pt x="3918367" y="5581650"/>
                  <a:pt x="2666036" y="5581650"/>
                </a:cubicBezTo>
                <a:cubicBezTo>
                  <a:pt x="1413706" y="5581650"/>
                  <a:pt x="354032" y="4756788"/>
                  <a:pt x="681" y="3620731"/>
                </a:cubicBezTo>
                <a:close/>
                <a:moveTo>
                  <a:pt x="2666036" y="0"/>
                </a:moveTo>
                <a:cubicBezTo>
                  <a:pt x="3918367" y="0"/>
                  <a:pt x="4978041" y="824862"/>
                  <a:pt x="5331391" y="1960919"/>
                </a:cubicBezTo>
                <a:lnTo>
                  <a:pt x="5332072" y="1963569"/>
                </a:lnTo>
                <a:lnTo>
                  <a:pt x="5251293" y="1963569"/>
                </a:lnTo>
                <a:lnTo>
                  <a:pt x="5167332" y="1734171"/>
                </a:lnTo>
                <a:cubicBezTo>
                  <a:pt x="4755230" y="759851"/>
                  <a:pt x="3790471" y="76200"/>
                  <a:pt x="2666036" y="76200"/>
                </a:cubicBezTo>
                <a:cubicBezTo>
                  <a:pt x="1541602" y="76200"/>
                  <a:pt x="576843" y="759851"/>
                  <a:pt x="164740" y="1734171"/>
                </a:cubicBezTo>
                <a:lnTo>
                  <a:pt x="80779" y="1963569"/>
                </a:lnTo>
                <a:lnTo>
                  <a:pt x="0" y="1963569"/>
                </a:lnTo>
                <a:lnTo>
                  <a:pt x="681" y="1960919"/>
                </a:lnTo>
                <a:cubicBezTo>
                  <a:pt x="354032" y="824862"/>
                  <a:pt x="1413706" y="0"/>
                  <a:pt x="2666036" y="0"/>
                </a:cubicBezTo>
                <a:close/>
              </a:path>
            </a:pathLst>
          </a:cu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816060" y="1003010"/>
            <a:ext cx="5226630" cy="522663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矩形 259"/>
          <p:cNvSpPr>
            <a:spLocks noChangeArrowheads="1"/>
          </p:cNvSpPr>
          <p:nvPr/>
        </p:nvSpPr>
        <p:spPr bwMode="auto">
          <a:xfrm>
            <a:off x="2597150" y="2701165"/>
            <a:ext cx="7664450" cy="147732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en-US" altLang="zh-CN" sz="7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矩形 259"/>
          <p:cNvSpPr>
            <a:spLocks noChangeArrowheads="1"/>
          </p:cNvSpPr>
          <p:nvPr/>
        </p:nvSpPr>
        <p:spPr bwMode="auto">
          <a:xfrm>
            <a:off x="4667250" y="4330542"/>
            <a:ext cx="3524250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48" name="矩形 259"/>
          <p:cNvSpPr>
            <a:spLocks noChangeArrowheads="1"/>
          </p:cNvSpPr>
          <p:nvPr/>
        </p:nvSpPr>
        <p:spPr bwMode="auto">
          <a:xfrm>
            <a:off x="596727" y="515827"/>
            <a:ext cx="2118955" cy="78790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</a:p>
          <a:p>
            <a:pPr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第一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1PPT</a:t>
            </a:r>
          </a:p>
        </p:txBody>
      </p:sp>
    </p:spTree>
    <p:extLst>
      <p:ext uri="{BB962C8B-B14F-4D97-AF65-F5344CB8AC3E}">
        <p14:creationId xmlns:p14="http://schemas.microsoft.com/office/powerpoint/2010/main" val="34877465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0" grpId="0" animBg="1"/>
      <p:bldP spid="46" grpId="0"/>
      <p:bldP spid="46" grpId="1"/>
      <p:bldP spid="47" grpId="0"/>
      <p:bldP spid="48" grpId="0"/>
      <p:bldP spid="4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0" y="313198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0" y="458395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79225" y="2886663"/>
            <a:ext cx="3428044" cy="490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  1</a:t>
            </a:r>
          </a:p>
        </p:txBody>
      </p:sp>
      <p:sp>
        <p:nvSpPr>
          <p:cNvPr id="8" name="MH_Entry_1"/>
          <p:cNvSpPr/>
          <p:nvPr>
            <p:custDataLst>
              <p:tags r:id="rId5"/>
            </p:custDataLst>
          </p:nvPr>
        </p:nvSpPr>
        <p:spPr>
          <a:xfrm>
            <a:off x="4330379" y="3614458"/>
            <a:ext cx="4125737" cy="8309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86970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77830" y="1336677"/>
            <a:ext cx="8280920" cy="517545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2800" y="1328566"/>
            <a:ext cx="5245872" cy="17116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2799" y="4482475"/>
            <a:ext cx="3384327" cy="4987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12799" y="5034806"/>
            <a:ext cx="3384328" cy="12926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162176" y="1630415"/>
            <a:ext cx="4608512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22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0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821326" y="4552429"/>
            <a:ext cx="2607421" cy="1359683"/>
            <a:chOff x="3821326" y="3817808"/>
            <a:chExt cx="2607421" cy="1359683"/>
          </a:xfrm>
        </p:grpSpPr>
        <p:sp>
          <p:nvSpPr>
            <p:cNvPr id="6" name="Freeform 3720"/>
            <p:cNvSpPr>
              <a:spLocks/>
            </p:cNvSpPr>
            <p:nvPr/>
          </p:nvSpPr>
          <p:spPr bwMode="auto">
            <a:xfrm>
              <a:off x="3821326" y="3846737"/>
              <a:ext cx="2607421" cy="1330754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6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21"/>
            <p:cNvSpPr>
              <a:spLocks/>
            </p:cNvSpPr>
            <p:nvPr/>
          </p:nvSpPr>
          <p:spPr bwMode="auto">
            <a:xfrm>
              <a:off x="3821326" y="3817808"/>
              <a:ext cx="2607421" cy="1329495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5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050244" y="2394042"/>
            <a:ext cx="2378502" cy="1241451"/>
            <a:chOff x="4050244" y="1659421"/>
            <a:chExt cx="2378502" cy="1241451"/>
          </a:xfrm>
        </p:grpSpPr>
        <p:sp>
          <p:nvSpPr>
            <p:cNvPr id="9" name="Freeform 3723"/>
            <p:cNvSpPr>
              <a:spLocks/>
            </p:cNvSpPr>
            <p:nvPr/>
          </p:nvSpPr>
          <p:spPr bwMode="auto">
            <a:xfrm>
              <a:off x="4050244" y="1685836"/>
              <a:ext cx="2378502" cy="1215036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5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724"/>
            <p:cNvSpPr>
              <a:spLocks/>
            </p:cNvSpPr>
            <p:nvPr/>
          </p:nvSpPr>
          <p:spPr bwMode="auto">
            <a:xfrm>
              <a:off x="4050244" y="1659421"/>
              <a:ext cx="2378502" cy="1213777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4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59712" y="3295884"/>
            <a:ext cx="3069033" cy="1601181"/>
            <a:chOff x="3359712" y="2561263"/>
            <a:chExt cx="3069033" cy="1601181"/>
          </a:xfrm>
        </p:grpSpPr>
        <p:sp>
          <p:nvSpPr>
            <p:cNvPr id="15" name="Freeform 3729"/>
            <p:cNvSpPr>
              <a:spLocks/>
            </p:cNvSpPr>
            <p:nvPr/>
          </p:nvSpPr>
          <p:spPr bwMode="auto">
            <a:xfrm>
              <a:off x="3359712" y="2593967"/>
              <a:ext cx="3069033" cy="1568477"/>
            </a:xfrm>
            <a:custGeom>
              <a:avLst/>
              <a:gdLst>
                <a:gd name="T0" fmla="*/ 1031 w 1031"/>
                <a:gd name="T1" fmla="*/ 181 h 527"/>
                <a:gd name="T2" fmla="*/ 938 w 1031"/>
                <a:gd name="T3" fmla="*/ 88 h 527"/>
                <a:gd name="T4" fmla="*/ 274 w 1031"/>
                <a:gd name="T5" fmla="*/ 88 h 527"/>
                <a:gd name="T6" fmla="*/ 274 w 1031"/>
                <a:gd name="T7" fmla="*/ 30 h 527"/>
                <a:gd name="T8" fmla="*/ 243 w 1031"/>
                <a:gd name="T9" fmla="*/ 16 h 527"/>
                <a:gd name="T10" fmla="*/ 17 w 1031"/>
                <a:gd name="T11" fmla="*/ 221 h 527"/>
                <a:gd name="T12" fmla="*/ 17 w 1031"/>
                <a:gd name="T13" fmla="*/ 277 h 527"/>
                <a:gd name="T14" fmla="*/ 243 w 1031"/>
                <a:gd name="T15" fmla="*/ 482 h 527"/>
                <a:gd name="T16" fmla="*/ 274 w 1031"/>
                <a:gd name="T17" fmla="*/ 468 h 527"/>
                <a:gd name="T18" fmla="*/ 274 w 1031"/>
                <a:gd name="T19" fmla="*/ 416 h 527"/>
                <a:gd name="T20" fmla="*/ 874 w 1031"/>
                <a:gd name="T21" fmla="*/ 416 h 527"/>
                <a:gd name="T22" fmla="*/ 912 w 1031"/>
                <a:gd name="T23" fmla="*/ 416 h 527"/>
                <a:gd name="T24" fmla="*/ 1031 w 1031"/>
                <a:gd name="T25" fmla="*/ 527 h 527"/>
                <a:gd name="T26" fmla="*/ 1031 w 1031"/>
                <a:gd name="T27" fmla="*/ 332 h 527"/>
                <a:gd name="T28" fmla="*/ 1031 w 1031"/>
                <a:gd name="T29" fmla="*/ 332 h 527"/>
                <a:gd name="T30" fmla="*/ 1031 w 1031"/>
                <a:gd name="T31" fmla="*/ 323 h 527"/>
                <a:gd name="T32" fmla="*/ 1031 w 1031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7">
                  <a:moveTo>
                    <a:pt x="1031" y="181"/>
                  </a:moveTo>
                  <a:cubicBezTo>
                    <a:pt x="1031" y="130"/>
                    <a:pt x="990" y="88"/>
                    <a:pt x="938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7"/>
                    <a:pt x="260" y="0"/>
                    <a:pt x="243" y="16"/>
                  </a:cubicBezTo>
                  <a:cubicBezTo>
                    <a:pt x="17" y="221"/>
                    <a:pt x="17" y="221"/>
                    <a:pt x="17" y="221"/>
                  </a:cubicBezTo>
                  <a:cubicBezTo>
                    <a:pt x="0" y="236"/>
                    <a:pt x="0" y="261"/>
                    <a:pt x="17" y="277"/>
                  </a:cubicBezTo>
                  <a:cubicBezTo>
                    <a:pt x="243" y="482"/>
                    <a:pt x="243" y="482"/>
                    <a:pt x="243" y="482"/>
                  </a:cubicBezTo>
                  <a:cubicBezTo>
                    <a:pt x="260" y="497"/>
                    <a:pt x="274" y="491"/>
                    <a:pt x="274" y="468"/>
                  </a:cubicBezTo>
                  <a:cubicBezTo>
                    <a:pt x="274" y="416"/>
                    <a:pt x="274" y="416"/>
                    <a:pt x="274" y="416"/>
                  </a:cubicBezTo>
                  <a:cubicBezTo>
                    <a:pt x="874" y="416"/>
                    <a:pt x="874" y="416"/>
                    <a:pt x="874" y="416"/>
                  </a:cubicBezTo>
                  <a:cubicBezTo>
                    <a:pt x="912" y="416"/>
                    <a:pt x="912" y="416"/>
                    <a:pt x="912" y="416"/>
                  </a:cubicBezTo>
                  <a:cubicBezTo>
                    <a:pt x="975" y="416"/>
                    <a:pt x="1027" y="465"/>
                    <a:pt x="1031" y="527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29"/>
                    <a:pt x="1031" y="326"/>
                    <a:pt x="1031" y="323"/>
                  </a:cubicBezTo>
                  <a:lnTo>
                    <a:pt x="1031" y="18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3730"/>
            <p:cNvSpPr>
              <a:spLocks/>
            </p:cNvSpPr>
            <p:nvPr/>
          </p:nvSpPr>
          <p:spPr bwMode="auto">
            <a:xfrm>
              <a:off x="3359712" y="2561263"/>
              <a:ext cx="3069033" cy="1565963"/>
            </a:xfrm>
            <a:custGeom>
              <a:avLst/>
              <a:gdLst>
                <a:gd name="T0" fmla="*/ 1031 w 1031"/>
                <a:gd name="T1" fmla="*/ 180 h 526"/>
                <a:gd name="T2" fmla="*/ 938 w 1031"/>
                <a:gd name="T3" fmla="*/ 87 h 526"/>
                <a:gd name="T4" fmla="*/ 274 w 1031"/>
                <a:gd name="T5" fmla="*/ 87 h 526"/>
                <a:gd name="T6" fmla="*/ 274 w 1031"/>
                <a:gd name="T7" fmla="*/ 29 h 526"/>
                <a:gd name="T8" fmla="*/ 243 w 1031"/>
                <a:gd name="T9" fmla="*/ 15 h 526"/>
                <a:gd name="T10" fmla="*/ 17 w 1031"/>
                <a:gd name="T11" fmla="*/ 220 h 526"/>
                <a:gd name="T12" fmla="*/ 17 w 1031"/>
                <a:gd name="T13" fmla="*/ 276 h 526"/>
                <a:gd name="T14" fmla="*/ 243 w 1031"/>
                <a:gd name="T15" fmla="*/ 481 h 526"/>
                <a:gd name="T16" fmla="*/ 274 w 1031"/>
                <a:gd name="T17" fmla="*/ 467 h 526"/>
                <a:gd name="T18" fmla="*/ 274 w 1031"/>
                <a:gd name="T19" fmla="*/ 415 h 526"/>
                <a:gd name="T20" fmla="*/ 874 w 1031"/>
                <a:gd name="T21" fmla="*/ 415 h 526"/>
                <a:gd name="T22" fmla="*/ 912 w 1031"/>
                <a:gd name="T23" fmla="*/ 415 h 526"/>
                <a:gd name="T24" fmla="*/ 1031 w 1031"/>
                <a:gd name="T25" fmla="*/ 526 h 526"/>
                <a:gd name="T26" fmla="*/ 1031 w 1031"/>
                <a:gd name="T27" fmla="*/ 331 h 526"/>
                <a:gd name="T28" fmla="*/ 1031 w 1031"/>
                <a:gd name="T29" fmla="*/ 331 h 526"/>
                <a:gd name="T30" fmla="*/ 1031 w 1031"/>
                <a:gd name="T31" fmla="*/ 322 h 526"/>
                <a:gd name="T32" fmla="*/ 1031 w 1031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6">
                  <a:moveTo>
                    <a:pt x="1031" y="180"/>
                  </a:moveTo>
                  <a:cubicBezTo>
                    <a:pt x="1031" y="129"/>
                    <a:pt x="990" y="87"/>
                    <a:pt x="938" y="87"/>
                  </a:cubicBezTo>
                  <a:cubicBezTo>
                    <a:pt x="274" y="87"/>
                    <a:pt x="274" y="87"/>
                    <a:pt x="274" y="87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6"/>
                    <a:pt x="260" y="0"/>
                    <a:pt x="243" y="15"/>
                  </a:cubicBezTo>
                  <a:cubicBezTo>
                    <a:pt x="17" y="220"/>
                    <a:pt x="17" y="220"/>
                    <a:pt x="17" y="220"/>
                  </a:cubicBezTo>
                  <a:cubicBezTo>
                    <a:pt x="0" y="235"/>
                    <a:pt x="0" y="261"/>
                    <a:pt x="17" y="276"/>
                  </a:cubicBezTo>
                  <a:cubicBezTo>
                    <a:pt x="243" y="481"/>
                    <a:pt x="243" y="481"/>
                    <a:pt x="243" y="481"/>
                  </a:cubicBezTo>
                  <a:cubicBezTo>
                    <a:pt x="260" y="496"/>
                    <a:pt x="274" y="490"/>
                    <a:pt x="274" y="467"/>
                  </a:cubicBezTo>
                  <a:cubicBezTo>
                    <a:pt x="274" y="415"/>
                    <a:pt x="274" y="415"/>
                    <a:pt x="274" y="415"/>
                  </a:cubicBezTo>
                  <a:cubicBezTo>
                    <a:pt x="874" y="415"/>
                    <a:pt x="874" y="415"/>
                    <a:pt x="874" y="415"/>
                  </a:cubicBezTo>
                  <a:cubicBezTo>
                    <a:pt x="912" y="415"/>
                    <a:pt x="912" y="415"/>
                    <a:pt x="912" y="415"/>
                  </a:cubicBezTo>
                  <a:cubicBezTo>
                    <a:pt x="975" y="415"/>
                    <a:pt x="1027" y="464"/>
                    <a:pt x="1031" y="526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28"/>
                    <a:pt x="1031" y="325"/>
                    <a:pt x="1031" y="322"/>
                  </a:cubicBezTo>
                  <a:lnTo>
                    <a:pt x="1031" y="1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428745" y="4087043"/>
            <a:ext cx="2606163" cy="1360941"/>
            <a:chOff x="6428745" y="3352422"/>
            <a:chExt cx="2606163" cy="1360941"/>
          </a:xfrm>
        </p:grpSpPr>
        <p:sp>
          <p:nvSpPr>
            <p:cNvPr id="18" name="Freeform 3732"/>
            <p:cNvSpPr>
              <a:spLocks/>
            </p:cNvSpPr>
            <p:nvPr/>
          </p:nvSpPr>
          <p:spPr bwMode="auto">
            <a:xfrm>
              <a:off x="6428745" y="3382609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2 h 447"/>
                <a:gd name="T28" fmla="*/ 1 w 876"/>
                <a:gd name="T29" fmla="*/ 282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6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0" y="279"/>
                    <a:pt x="0" y="277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3733"/>
            <p:cNvSpPr>
              <a:spLocks/>
            </p:cNvSpPr>
            <p:nvPr/>
          </p:nvSpPr>
          <p:spPr bwMode="auto">
            <a:xfrm>
              <a:off x="6428745" y="3352422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1 h 447"/>
                <a:gd name="T28" fmla="*/ 1 w 876"/>
                <a:gd name="T29" fmla="*/ 281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5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79"/>
                    <a:pt x="0" y="276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428745" y="1929915"/>
            <a:ext cx="2381016" cy="1241449"/>
            <a:chOff x="6428745" y="1195294"/>
            <a:chExt cx="2381016" cy="1241449"/>
          </a:xfrm>
        </p:grpSpPr>
        <p:sp>
          <p:nvSpPr>
            <p:cNvPr id="21" name="Freeform 3735"/>
            <p:cNvSpPr>
              <a:spLocks/>
            </p:cNvSpPr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736"/>
            <p:cNvSpPr>
              <a:spLocks/>
            </p:cNvSpPr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428747" y="2831757"/>
            <a:ext cx="3070292" cy="1601181"/>
            <a:chOff x="6428747" y="2097136"/>
            <a:chExt cx="3070292" cy="1601181"/>
          </a:xfrm>
        </p:grpSpPr>
        <p:sp>
          <p:nvSpPr>
            <p:cNvPr id="27" name="Freeform 3741"/>
            <p:cNvSpPr>
              <a:spLocks/>
            </p:cNvSpPr>
            <p:nvPr/>
          </p:nvSpPr>
          <p:spPr bwMode="auto">
            <a:xfrm>
              <a:off x="6428747" y="2129840"/>
              <a:ext cx="3070292" cy="1568477"/>
            </a:xfrm>
            <a:custGeom>
              <a:avLst/>
              <a:gdLst>
                <a:gd name="T0" fmla="*/ 0 w 1032"/>
                <a:gd name="T1" fmla="*/ 181 h 527"/>
                <a:gd name="T2" fmla="*/ 93 w 1032"/>
                <a:gd name="T3" fmla="*/ 88 h 527"/>
                <a:gd name="T4" fmla="*/ 757 w 1032"/>
                <a:gd name="T5" fmla="*/ 88 h 527"/>
                <a:gd name="T6" fmla="*/ 757 w 1032"/>
                <a:gd name="T7" fmla="*/ 30 h 527"/>
                <a:gd name="T8" fmla="*/ 788 w 1032"/>
                <a:gd name="T9" fmla="*/ 16 h 527"/>
                <a:gd name="T10" fmla="*/ 1014 w 1032"/>
                <a:gd name="T11" fmla="*/ 221 h 527"/>
                <a:gd name="T12" fmla="*/ 1014 w 1032"/>
                <a:gd name="T13" fmla="*/ 277 h 527"/>
                <a:gd name="T14" fmla="*/ 788 w 1032"/>
                <a:gd name="T15" fmla="*/ 482 h 527"/>
                <a:gd name="T16" fmla="*/ 757 w 1032"/>
                <a:gd name="T17" fmla="*/ 468 h 527"/>
                <a:gd name="T18" fmla="*/ 757 w 1032"/>
                <a:gd name="T19" fmla="*/ 416 h 527"/>
                <a:gd name="T20" fmla="*/ 157 w 1032"/>
                <a:gd name="T21" fmla="*/ 416 h 527"/>
                <a:gd name="T22" fmla="*/ 119 w 1032"/>
                <a:gd name="T23" fmla="*/ 416 h 527"/>
                <a:gd name="T24" fmla="*/ 0 w 1032"/>
                <a:gd name="T25" fmla="*/ 527 h 527"/>
                <a:gd name="T26" fmla="*/ 0 w 1032"/>
                <a:gd name="T27" fmla="*/ 332 h 527"/>
                <a:gd name="T28" fmla="*/ 1 w 1032"/>
                <a:gd name="T29" fmla="*/ 332 h 527"/>
                <a:gd name="T30" fmla="*/ 0 w 1032"/>
                <a:gd name="T31" fmla="*/ 323 h 527"/>
                <a:gd name="T32" fmla="*/ 0 w 1032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7">
                  <a:moveTo>
                    <a:pt x="0" y="181"/>
                  </a:moveTo>
                  <a:cubicBezTo>
                    <a:pt x="0" y="130"/>
                    <a:pt x="42" y="88"/>
                    <a:pt x="93" y="88"/>
                  </a:cubicBezTo>
                  <a:cubicBezTo>
                    <a:pt x="757" y="88"/>
                    <a:pt x="757" y="88"/>
                    <a:pt x="757" y="88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7"/>
                    <a:pt x="771" y="0"/>
                    <a:pt x="788" y="16"/>
                  </a:cubicBezTo>
                  <a:cubicBezTo>
                    <a:pt x="1014" y="221"/>
                    <a:pt x="1014" y="221"/>
                    <a:pt x="1014" y="221"/>
                  </a:cubicBezTo>
                  <a:cubicBezTo>
                    <a:pt x="1032" y="236"/>
                    <a:pt x="1032" y="261"/>
                    <a:pt x="1014" y="277"/>
                  </a:cubicBezTo>
                  <a:cubicBezTo>
                    <a:pt x="788" y="482"/>
                    <a:pt x="788" y="482"/>
                    <a:pt x="788" y="482"/>
                  </a:cubicBezTo>
                  <a:cubicBezTo>
                    <a:pt x="771" y="497"/>
                    <a:pt x="757" y="491"/>
                    <a:pt x="757" y="468"/>
                  </a:cubicBezTo>
                  <a:cubicBezTo>
                    <a:pt x="757" y="416"/>
                    <a:pt x="757" y="416"/>
                    <a:pt x="757" y="416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19" y="416"/>
                    <a:pt x="119" y="416"/>
                    <a:pt x="119" y="416"/>
                  </a:cubicBezTo>
                  <a:cubicBezTo>
                    <a:pt x="56" y="416"/>
                    <a:pt x="4" y="465"/>
                    <a:pt x="0" y="527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0" y="329"/>
                    <a:pt x="0" y="326"/>
                    <a:pt x="0" y="323"/>
                  </a:cubicBezTo>
                  <a:lnTo>
                    <a:pt x="0" y="18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742"/>
            <p:cNvSpPr>
              <a:spLocks/>
            </p:cNvSpPr>
            <p:nvPr/>
          </p:nvSpPr>
          <p:spPr bwMode="auto">
            <a:xfrm>
              <a:off x="6428747" y="2097136"/>
              <a:ext cx="3070292" cy="1565963"/>
            </a:xfrm>
            <a:custGeom>
              <a:avLst/>
              <a:gdLst>
                <a:gd name="T0" fmla="*/ 0 w 1032"/>
                <a:gd name="T1" fmla="*/ 180 h 526"/>
                <a:gd name="T2" fmla="*/ 93 w 1032"/>
                <a:gd name="T3" fmla="*/ 87 h 526"/>
                <a:gd name="T4" fmla="*/ 757 w 1032"/>
                <a:gd name="T5" fmla="*/ 87 h 526"/>
                <a:gd name="T6" fmla="*/ 757 w 1032"/>
                <a:gd name="T7" fmla="*/ 29 h 526"/>
                <a:gd name="T8" fmla="*/ 788 w 1032"/>
                <a:gd name="T9" fmla="*/ 15 h 526"/>
                <a:gd name="T10" fmla="*/ 1014 w 1032"/>
                <a:gd name="T11" fmla="*/ 220 h 526"/>
                <a:gd name="T12" fmla="*/ 1014 w 1032"/>
                <a:gd name="T13" fmla="*/ 276 h 526"/>
                <a:gd name="T14" fmla="*/ 788 w 1032"/>
                <a:gd name="T15" fmla="*/ 481 h 526"/>
                <a:gd name="T16" fmla="*/ 757 w 1032"/>
                <a:gd name="T17" fmla="*/ 467 h 526"/>
                <a:gd name="T18" fmla="*/ 757 w 1032"/>
                <a:gd name="T19" fmla="*/ 415 h 526"/>
                <a:gd name="T20" fmla="*/ 157 w 1032"/>
                <a:gd name="T21" fmla="*/ 415 h 526"/>
                <a:gd name="T22" fmla="*/ 119 w 1032"/>
                <a:gd name="T23" fmla="*/ 415 h 526"/>
                <a:gd name="T24" fmla="*/ 0 w 1032"/>
                <a:gd name="T25" fmla="*/ 526 h 526"/>
                <a:gd name="T26" fmla="*/ 0 w 1032"/>
                <a:gd name="T27" fmla="*/ 331 h 526"/>
                <a:gd name="T28" fmla="*/ 1 w 1032"/>
                <a:gd name="T29" fmla="*/ 331 h 526"/>
                <a:gd name="T30" fmla="*/ 0 w 1032"/>
                <a:gd name="T31" fmla="*/ 322 h 526"/>
                <a:gd name="T32" fmla="*/ 0 w 1032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6">
                  <a:moveTo>
                    <a:pt x="0" y="180"/>
                  </a:moveTo>
                  <a:cubicBezTo>
                    <a:pt x="0" y="129"/>
                    <a:pt x="42" y="87"/>
                    <a:pt x="93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7" y="29"/>
                    <a:pt x="757" y="29"/>
                    <a:pt x="757" y="29"/>
                  </a:cubicBezTo>
                  <a:cubicBezTo>
                    <a:pt x="757" y="6"/>
                    <a:pt x="771" y="0"/>
                    <a:pt x="788" y="15"/>
                  </a:cubicBezTo>
                  <a:cubicBezTo>
                    <a:pt x="1014" y="220"/>
                    <a:pt x="1014" y="220"/>
                    <a:pt x="1014" y="220"/>
                  </a:cubicBezTo>
                  <a:cubicBezTo>
                    <a:pt x="1032" y="235"/>
                    <a:pt x="1032" y="261"/>
                    <a:pt x="1014" y="276"/>
                  </a:cubicBezTo>
                  <a:cubicBezTo>
                    <a:pt x="788" y="481"/>
                    <a:pt x="788" y="481"/>
                    <a:pt x="788" y="481"/>
                  </a:cubicBezTo>
                  <a:cubicBezTo>
                    <a:pt x="771" y="496"/>
                    <a:pt x="757" y="490"/>
                    <a:pt x="757" y="467"/>
                  </a:cubicBezTo>
                  <a:cubicBezTo>
                    <a:pt x="757" y="415"/>
                    <a:pt x="757" y="415"/>
                    <a:pt x="757" y="415"/>
                  </a:cubicBezTo>
                  <a:cubicBezTo>
                    <a:pt x="157" y="415"/>
                    <a:pt x="157" y="415"/>
                    <a:pt x="157" y="415"/>
                  </a:cubicBezTo>
                  <a:cubicBezTo>
                    <a:pt x="119" y="415"/>
                    <a:pt x="119" y="415"/>
                    <a:pt x="119" y="415"/>
                  </a:cubicBezTo>
                  <a:cubicBezTo>
                    <a:pt x="56" y="415"/>
                    <a:pt x="4" y="464"/>
                    <a:pt x="0" y="52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1"/>
                    <a:pt x="1" y="331"/>
                    <a:pt x="1" y="331"/>
                  </a:cubicBezTo>
                  <a:cubicBezTo>
                    <a:pt x="0" y="328"/>
                    <a:pt x="0" y="325"/>
                    <a:pt x="0" y="322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261556" y="2688368"/>
            <a:ext cx="586135" cy="586135"/>
            <a:chOff x="4261556" y="2688368"/>
            <a:chExt cx="586135" cy="586135"/>
          </a:xfrm>
        </p:grpSpPr>
        <p:sp>
          <p:nvSpPr>
            <p:cNvPr id="11" name="Oval 3725"/>
            <p:cNvSpPr>
              <a:spLocks noChangeArrowheads="1"/>
            </p:cNvSpPr>
            <p:nvPr/>
          </p:nvSpPr>
          <p:spPr bwMode="auto">
            <a:xfrm>
              <a:off x="4261556" y="2688368"/>
              <a:ext cx="586135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392367" y="2733020"/>
              <a:ext cx="324513" cy="496831"/>
              <a:chOff x="4383563" y="2507028"/>
              <a:chExt cx="324513" cy="496831"/>
            </a:xfrm>
          </p:grpSpPr>
          <p:sp>
            <p:nvSpPr>
              <p:cNvPr id="30" name="Oval 3744"/>
              <p:cNvSpPr>
                <a:spLocks noChangeArrowheads="1"/>
              </p:cNvSpPr>
              <p:nvPr/>
            </p:nvSpPr>
            <p:spPr bwMode="auto">
              <a:xfrm>
                <a:off x="4529467" y="2714566"/>
                <a:ext cx="56601" cy="603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745"/>
              <p:cNvSpPr>
                <a:spLocks noChangeArrowheads="1"/>
              </p:cNvSpPr>
              <p:nvPr/>
            </p:nvSpPr>
            <p:spPr bwMode="auto">
              <a:xfrm>
                <a:off x="4518146" y="2598847"/>
                <a:ext cx="41508" cy="4150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3746"/>
              <p:cNvSpPr>
                <a:spLocks noChangeArrowheads="1"/>
              </p:cNvSpPr>
              <p:nvPr/>
            </p:nvSpPr>
            <p:spPr bwMode="auto">
              <a:xfrm>
                <a:off x="4538272" y="2522121"/>
                <a:ext cx="23899" cy="2389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747"/>
              <p:cNvSpPr>
                <a:spLocks noEditPoints="1"/>
              </p:cNvSpPr>
              <p:nvPr/>
            </p:nvSpPr>
            <p:spPr bwMode="auto">
              <a:xfrm>
                <a:off x="4383563" y="2507028"/>
                <a:ext cx="324513" cy="496831"/>
              </a:xfrm>
              <a:custGeom>
                <a:avLst/>
                <a:gdLst>
                  <a:gd name="T0" fmla="*/ 75 w 109"/>
                  <a:gd name="T1" fmla="*/ 61 h 167"/>
                  <a:gd name="T2" fmla="*/ 75 w 109"/>
                  <a:gd name="T3" fmla="*/ 10 h 167"/>
                  <a:gd name="T4" fmla="*/ 75 w 109"/>
                  <a:gd name="T5" fmla="*/ 10 h 167"/>
                  <a:gd name="T6" fmla="*/ 76 w 109"/>
                  <a:gd name="T7" fmla="*/ 9 h 167"/>
                  <a:gd name="T8" fmla="*/ 76 w 109"/>
                  <a:gd name="T9" fmla="*/ 1 h 167"/>
                  <a:gd name="T10" fmla="*/ 75 w 109"/>
                  <a:gd name="T11" fmla="*/ 0 h 167"/>
                  <a:gd name="T12" fmla="*/ 74 w 109"/>
                  <a:gd name="T13" fmla="*/ 0 h 167"/>
                  <a:gd name="T14" fmla="*/ 35 w 109"/>
                  <a:gd name="T15" fmla="*/ 0 h 167"/>
                  <a:gd name="T16" fmla="*/ 34 w 109"/>
                  <a:gd name="T17" fmla="*/ 0 h 167"/>
                  <a:gd name="T18" fmla="*/ 33 w 109"/>
                  <a:gd name="T19" fmla="*/ 1 h 167"/>
                  <a:gd name="T20" fmla="*/ 33 w 109"/>
                  <a:gd name="T21" fmla="*/ 9 h 167"/>
                  <a:gd name="T22" fmla="*/ 34 w 109"/>
                  <a:gd name="T23" fmla="*/ 10 h 167"/>
                  <a:gd name="T24" fmla="*/ 35 w 109"/>
                  <a:gd name="T25" fmla="*/ 10 h 167"/>
                  <a:gd name="T26" fmla="*/ 35 w 109"/>
                  <a:gd name="T27" fmla="*/ 61 h 167"/>
                  <a:gd name="T28" fmla="*/ 0 w 109"/>
                  <a:gd name="T29" fmla="*/ 112 h 167"/>
                  <a:gd name="T30" fmla="*/ 55 w 109"/>
                  <a:gd name="T31" fmla="*/ 167 h 167"/>
                  <a:gd name="T32" fmla="*/ 109 w 109"/>
                  <a:gd name="T33" fmla="*/ 112 h 167"/>
                  <a:gd name="T34" fmla="*/ 75 w 109"/>
                  <a:gd name="T35" fmla="*/ 61 h 167"/>
                  <a:gd name="T36" fmla="*/ 42 w 109"/>
                  <a:gd name="T37" fmla="*/ 138 h 167"/>
                  <a:gd name="T38" fmla="*/ 35 w 109"/>
                  <a:gd name="T39" fmla="*/ 131 h 167"/>
                  <a:gd name="T40" fmla="*/ 42 w 109"/>
                  <a:gd name="T41" fmla="*/ 124 h 167"/>
                  <a:gd name="T42" fmla="*/ 49 w 109"/>
                  <a:gd name="T43" fmla="*/ 131 h 167"/>
                  <a:gd name="T44" fmla="*/ 42 w 109"/>
                  <a:gd name="T45" fmla="*/ 138 h 167"/>
                  <a:gd name="T46" fmla="*/ 47 w 109"/>
                  <a:gd name="T47" fmla="*/ 108 h 167"/>
                  <a:gd name="T48" fmla="*/ 51 w 109"/>
                  <a:gd name="T49" fmla="*/ 104 h 167"/>
                  <a:gd name="T50" fmla="*/ 55 w 109"/>
                  <a:gd name="T51" fmla="*/ 108 h 167"/>
                  <a:gd name="T52" fmla="*/ 51 w 109"/>
                  <a:gd name="T53" fmla="*/ 112 h 167"/>
                  <a:gd name="T54" fmla="*/ 47 w 109"/>
                  <a:gd name="T55" fmla="*/ 108 h 167"/>
                  <a:gd name="T56" fmla="*/ 59 w 109"/>
                  <a:gd name="T57" fmla="*/ 155 h 167"/>
                  <a:gd name="T58" fmla="*/ 52 w 109"/>
                  <a:gd name="T59" fmla="*/ 148 h 167"/>
                  <a:gd name="T60" fmla="*/ 59 w 109"/>
                  <a:gd name="T61" fmla="*/ 141 h 167"/>
                  <a:gd name="T62" fmla="*/ 66 w 109"/>
                  <a:gd name="T63" fmla="*/ 148 h 167"/>
                  <a:gd name="T64" fmla="*/ 59 w 109"/>
                  <a:gd name="T65" fmla="*/ 155 h 167"/>
                  <a:gd name="T66" fmla="*/ 70 w 109"/>
                  <a:gd name="T67" fmla="*/ 110 h 167"/>
                  <a:gd name="T68" fmla="*/ 66 w 109"/>
                  <a:gd name="T69" fmla="*/ 106 h 167"/>
                  <a:gd name="T70" fmla="*/ 70 w 109"/>
                  <a:gd name="T71" fmla="*/ 102 h 167"/>
                  <a:gd name="T72" fmla="*/ 74 w 109"/>
                  <a:gd name="T73" fmla="*/ 106 h 167"/>
                  <a:gd name="T74" fmla="*/ 70 w 109"/>
                  <a:gd name="T75" fmla="*/ 110 h 167"/>
                  <a:gd name="T76" fmla="*/ 9 w 109"/>
                  <a:gd name="T77" fmla="*/ 97 h 167"/>
                  <a:gd name="T78" fmla="*/ 41 w 109"/>
                  <a:gd name="T79" fmla="*/ 66 h 167"/>
                  <a:gd name="T80" fmla="*/ 41 w 109"/>
                  <a:gd name="T81" fmla="*/ 5 h 167"/>
                  <a:gd name="T82" fmla="*/ 42 w 109"/>
                  <a:gd name="T83" fmla="*/ 5 h 167"/>
                  <a:gd name="T84" fmla="*/ 68 w 109"/>
                  <a:gd name="T85" fmla="*/ 5 h 167"/>
                  <a:gd name="T86" fmla="*/ 68 w 109"/>
                  <a:gd name="T87" fmla="*/ 5 h 167"/>
                  <a:gd name="T88" fmla="*/ 68 w 109"/>
                  <a:gd name="T89" fmla="*/ 66 h 167"/>
                  <a:gd name="T90" fmla="*/ 100 w 109"/>
                  <a:gd name="T91" fmla="*/ 97 h 167"/>
                  <a:gd name="T92" fmla="*/ 9 w 109"/>
                  <a:gd name="T93" fmla="*/ 9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67">
                    <a:moveTo>
                      <a:pt x="75" y="61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15" y="69"/>
                      <a:pt x="0" y="89"/>
                      <a:pt x="0" y="112"/>
                    </a:cubicBezTo>
                    <a:cubicBezTo>
                      <a:pt x="0" y="142"/>
                      <a:pt x="25" y="167"/>
                      <a:pt x="55" y="167"/>
                    </a:cubicBezTo>
                    <a:cubicBezTo>
                      <a:pt x="85" y="167"/>
                      <a:pt x="109" y="142"/>
                      <a:pt x="109" y="112"/>
                    </a:cubicBezTo>
                    <a:cubicBezTo>
                      <a:pt x="109" y="89"/>
                      <a:pt x="95" y="69"/>
                      <a:pt x="75" y="61"/>
                    </a:cubicBezTo>
                    <a:close/>
                    <a:moveTo>
                      <a:pt x="42" y="138"/>
                    </a:moveTo>
                    <a:cubicBezTo>
                      <a:pt x="38" y="138"/>
                      <a:pt x="35" y="135"/>
                      <a:pt x="35" y="131"/>
                    </a:cubicBezTo>
                    <a:cubicBezTo>
                      <a:pt x="35" y="127"/>
                      <a:pt x="38" y="124"/>
                      <a:pt x="42" y="124"/>
                    </a:cubicBezTo>
                    <a:cubicBezTo>
                      <a:pt x="46" y="124"/>
                      <a:pt x="49" y="127"/>
                      <a:pt x="49" y="131"/>
                    </a:cubicBezTo>
                    <a:cubicBezTo>
                      <a:pt x="49" y="135"/>
                      <a:pt x="46" y="138"/>
                      <a:pt x="42" y="138"/>
                    </a:cubicBezTo>
                    <a:close/>
                    <a:moveTo>
                      <a:pt x="47" y="108"/>
                    </a:moveTo>
                    <a:cubicBezTo>
                      <a:pt x="47" y="106"/>
                      <a:pt x="48" y="104"/>
                      <a:pt x="51" y="104"/>
                    </a:cubicBezTo>
                    <a:cubicBezTo>
                      <a:pt x="53" y="104"/>
                      <a:pt x="55" y="106"/>
                      <a:pt x="55" y="108"/>
                    </a:cubicBezTo>
                    <a:cubicBezTo>
                      <a:pt x="55" y="110"/>
                      <a:pt x="53" y="112"/>
                      <a:pt x="51" y="112"/>
                    </a:cubicBezTo>
                    <a:cubicBezTo>
                      <a:pt x="48" y="112"/>
                      <a:pt x="47" y="110"/>
                      <a:pt x="47" y="108"/>
                    </a:cubicBezTo>
                    <a:close/>
                    <a:moveTo>
                      <a:pt x="59" y="155"/>
                    </a:moveTo>
                    <a:cubicBezTo>
                      <a:pt x="55" y="155"/>
                      <a:pt x="52" y="151"/>
                      <a:pt x="52" y="148"/>
                    </a:cubicBezTo>
                    <a:cubicBezTo>
                      <a:pt x="52" y="144"/>
                      <a:pt x="55" y="141"/>
                      <a:pt x="59" y="141"/>
                    </a:cubicBezTo>
                    <a:cubicBezTo>
                      <a:pt x="63" y="141"/>
                      <a:pt x="66" y="144"/>
                      <a:pt x="66" y="148"/>
                    </a:cubicBezTo>
                    <a:cubicBezTo>
                      <a:pt x="66" y="151"/>
                      <a:pt x="63" y="155"/>
                      <a:pt x="59" y="155"/>
                    </a:cubicBezTo>
                    <a:close/>
                    <a:moveTo>
                      <a:pt x="70" y="110"/>
                    </a:moveTo>
                    <a:cubicBezTo>
                      <a:pt x="68" y="110"/>
                      <a:pt x="66" y="108"/>
                      <a:pt x="66" y="106"/>
                    </a:cubicBezTo>
                    <a:cubicBezTo>
                      <a:pt x="66" y="104"/>
                      <a:pt x="68" y="102"/>
                      <a:pt x="70" y="102"/>
                    </a:cubicBezTo>
                    <a:cubicBezTo>
                      <a:pt x="72" y="102"/>
                      <a:pt x="74" y="104"/>
                      <a:pt x="74" y="106"/>
                    </a:cubicBezTo>
                    <a:cubicBezTo>
                      <a:pt x="74" y="108"/>
                      <a:pt x="72" y="110"/>
                      <a:pt x="70" y="110"/>
                    </a:cubicBezTo>
                    <a:close/>
                    <a:moveTo>
                      <a:pt x="9" y="97"/>
                    </a:moveTo>
                    <a:cubicBezTo>
                      <a:pt x="14" y="82"/>
                      <a:pt x="26" y="70"/>
                      <a:pt x="41" y="6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2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83" y="70"/>
                      <a:pt x="95" y="82"/>
                      <a:pt x="100" y="97"/>
                    </a:cubicBezTo>
                    <a:lnTo>
                      <a:pt x="9" y="9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008544" y="2224241"/>
            <a:ext cx="589908" cy="586135"/>
            <a:chOff x="8008544" y="2224241"/>
            <a:chExt cx="589908" cy="586135"/>
          </a:xfrm>
        </p:grpSpPr>
        <p:sp>
          <p:nvSpPr>
            <p:cNvPr id="23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765"/>
            <p:cNvSpPr>
              <a:spLocks noEditPoints="1"/>
            </p:cNvSpPr>
            <p:nvPr/>
          </p:nvSpPr>
          <p:spPr bwMode="auto">
            <a:xfrm>
              <a:off x="8208534" y="2244994"/>
              <a:ext cx="189928" cy="544628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160737" y="4409039"/>
            <a:ext cx="642736" cy="642736"/>
            <a:chOff x="8160737" y="4409039"/>
            <a:chExt cx="642736" cy="642736"/>
          </a:xfrm>
        </p:grpSpPr>
        <p:sp>
          <p:nvSpPr>
            <p:cNvPr id="20" name="Oval 3734"/>
            <p:cNvSpPr>
              <a:spLocks noChangeArrowheads="1"/>
            </p:cNvSpPr>
            <p:nvPr/>
          </p:nvSpPr>
          <p:spPr bwMode="auto">
            <a:xfrm>
              <a:off x="8160737" y="4409039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8288405" y="4480104"/>
              <a:ext cx="387401" cy="500606"/>
              <a:chOff x="8285261" y="4274238"/>
              <a:chExt cx="387401" cy="500606"/>
            </a:xfrm>
          </p:grpSpPr>
          <p:sp>
            <p:nvSpPr>
              <p:cNvPr id="52" name="Freeform 3766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3767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768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69"/>
              <p:cNvSpPr>
                <a:spLocks/>
              </p:cNvSpPr>
              <p:nvPr/>
            </p:nvSpPr>
            <p:spPr bwMode="auto">
              <a:xfrm>
                <a:off x="8374565" y="4646548"/>
                <a:ext cx="110687" cy="128296"/>
              </a:xfrm>
              <a:custGeom>
                <a:avLst/>
                <a:gdLst>
                  <a:gd name="T0" fmla="*/ 26 w 37"/>
                  <a:gd name="T1" fmla="*/ 2 h 43"/>
                  <a:gd name="T2" fmla="*/ 26 w 37"/>
                  <a:gd name="T3" fmla="*/ 16 h 43"/>
                  <a:gd name="T4" fmla="*/ 15 w 37"/>
                  <a:gd name="T5" fmla="*/ 25 h 43"/>
                  <a:gd name="T6" fmla="*/ 1 w 37"/>
                  <a:gd name="T7" fmla="*/ 35 h 43"/>
                  <a:gd name="T8" fmla="*/ 37 w 37"/>
                  <a:gd name="T9" fmla="*/ 43 h 43"/>
                  <a:gd name="T10" fmla="*/ 37 w 37"/>
                  <a:gd name="T11" fmla="*/ 0 h 43"/>
                  <a:gd name="T12" fmla="*/ 26 w 37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3">
                    <a:moveTo>
                      <a:pt x="26" y="2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22"/>
                      <a:pt x="15" y="25"/>
                    </a:cubicBezTo>
                    <a:cubicBezTo>
                      <a:pt x="7" y="27"/>
                      <a:pt x="0" y="31"/>
                      <a:pt x="1" y="35"/>
                    </a:cubicBezTo>
                    <a:cubicBezTo>
                      <a:pt x="2" y="39"/>
                      <a:pt x="11" y="43"/>
                      <a:pt x="37" y="43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6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770"/>
              <p:cNvSpPr>
                <a:spLocks/>
              </p:cNvSpPr>
              <p:nvPr/>
            </p:nvSpPr>
            <p:spPr bwMode="auto">
              <a:xfrm>
                <a:off x="8472672" y="4646548"/>
                <a:ext cx="101882" cy="128296"/>
              </a:xfrm>
              <a:custGeom>
                <a:avLst/>
                <a:gdLst>
                  <a:gd name="T0" fmla="*/ 8 w 34"/>
                  <a:gd name="T1" fmla="*/ 2 h 43"/>
                  <a:gd name="T2" fmla="*/ 8 w 34"/>
                  <a:gd name="T3" fmla="*/ 16 h 43"/>
                  <a:gd name="T4" fmla="*/ 18 w 34"/>
                  <a:gd name="T5" fmla="*/ 25 h 43"/>
                  <a:gd name="T6" fmla="*/ 34 w 34"/>
                  <a:gd name="T7" fmla="*/ 35 h 43"/>
                  <a:gd name="T8" fmla="*/ 0 w 34"/>
                  <a:gd name="T9" fmla="*/ 43 h 43"/>
                  <a:gd name="T10" fmla="*/ 0 w 34"/>
                  <a:gd name="T11" fmla="*/ 0 h 43"/>
                  <a:gd name="T12" fmla="*/ 8 w 34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3">
                    <a:moveTo>
                      <a:pt x="8" y="2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10" y="22"/>
                      <a:pt x="18" y="25"/>
                    </a:cubicBezTo>
                    <a:cubicBezTo>
                      <a:pt x="25" y="27"/>
                      <a:pt x="34" y="31"/>
                      <a:pt x="34" y="35"/>
                    </a:cubicBezTo>
                    <a:cubicBezTo>
                      <a:pt x="33" y="39"/>
                      <a:pt x="19" y="43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3771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3772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3773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4054018" y="4873168"/>
            <a:ext cx="642736" cy="642736"/>
            <a:chOff x="4054018" y="4873168"/>
            <a:chExt cx="642736" cy="642736"/>
          </a:xfrm>
        </p:grpSpPr>
        <p:sp>
          <p:nvSpPr>
            <p:cNvPr id="8" name="Oval 3722"/>
            <p:cNvSpPr>
              <a:spLocks noChangeArrowheads="1"/>
            </p:cNvSpPr>
            <p:nvPr/>
          </p:nvSpPr>
          <p:spPr bwMode="auto">
            <a:xfrm>
              <a:off x="4054018" y="4873168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180427" y="4957442"/>
              <a:ext cx="389919" cy="474188"/>
              <a:chOff x="4187345" y="4696860"/>
              <a:chExt cx="389919" cy="474188"/>
            </a:xfrm>
          </p:grpSpPr>
          <p:sp>
            <p:nvSpPr>
              <p:cNvPr id="60" name="Freeform 3774"/>
              <p:cNvSpPr>
                <a:spLocks noEditPoints="1"/>
              </p:cNvSpPr>
              <p:nvPr/>
            </p:nvSpPr>
            <p:spPr bwMode="auto">
              <a:xfrm>
                <a:off x="4252753" y="4696860"/>
                <a:ext cx="217599" cy="221373"/>
              </a:xfrm>
              <a:custGeom>
                <a:avLst/>
                <a:gdLst>
                  <a:gd name="T0" fmla="*/ 137 w 173"/>
                  <a:gd name="T1" fmla="*/ 176 h 176"/>
                  <a:gd name="T2" fmla="*/ 119 w 173"/>
                  <a:gd name="T3" fmla="*/ 131 h 176"/>
                  <a:gd name="T4" fmla="*/ 55 w 173"/>
                  <a:gd name="T5" fmla="*/ 131 h 176"/>
                  <a:gd name="T6" fmla="*/ 36 w 173"/>
                  <a:gd name="T7" fmla="*/ 176 h 176"/>
                  <a:gd name="T8" fmla="*/ 0 w 173"/>
                  <a:gd name="T9" fmla="*/ 176 h 176"/>
                  <a:gd name="T10" fmla="*/ 74 w 173"/>
                  <a:gd name="T11" fmla="*/ 0 h 176"/>
                  <a:gd name="T12" fmla="*/ 100 w 173"/>
                  <a:gd name="T13" fmla="*/ 0 h 176"/>
                  <a:gd name="T14" fmla="*/ 173 w 173"/>
                  <a:gd name="T15" fmla="*/ 176 h 176"/>
                  <a:gd name="T16" fmla="*/ 137 w 173"/>
                  <a:gd name="T17" fmla="*/ 176 h 176"/>
                  <a:gd name="T18" fmla="*/ 85 w 173"/>
                  <a:gd name="T19" fmla="*/ 45 h 176"/>
                  <a:gd name="T20" fmla="*/ 67 w 173"/>
                  <a:gd name="T21" fmla="*/ 100 h 176"/>
                  <a:gd name="T22" fmla="*/ 104 w 173"/>
                  <a:gd name="T23" fmla="*/ 100 h 176"/>
                  <a:gd name="T24" fmla="*/ 85 w 173"/>
                  <a:gd name="T25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176">
                    <a:moveTo>
                      <a:pt x="137" y="176"/>
                    </a:moveTo>
                    <a:lnTo>
                      <a:pt x="119" y="131"/>
                    </a:lnTo>
                    <a:lnTo>
                      <a:pt x="55" y="131"/>
                    </a:lnTo>
                    <a:lnTo>
                      <a:pt x="36" y="176"/>
                    </a:lnTo>
                    <a:lnTo>
                      <a:pt x="0" y="176"/>
                    </a:lnTo>
                    <a:lnTo>
                      <a:pt x="74" y="0"/>
                    </a:lnTo>
                    <a:lnTo>
                      <a:pt x="100" y="0"/>
                    </a:lnTo>
                    <a:lnTo>
                      <a:pt x="173" y="176"/>
                    </a:lnTo>
                    <a:lnTo>
                      <a:pt x="137" y="176"/>
                    </a:lnTo>
                    <a:close/>
                    <a:moveTo>
                      <a:pt x="85" y="45"/>
                    </a:moveTo>
                    <a:lnTo>
                      <a:pt x="67" y="100"/>
                    </a:lnTo>
                    <a:lnTo>
                      <a:pt x="104" y="100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3775"/>
              <p:cNvSpPr>
                <a:spLocks noEditPoints="1"/>
              </p:cNvSpPr>
              <p:nvPr/>
            </p:nvSpPr>
            <p:spPr bwMode="auto">
              <a:xfrm>
                <a:off x="4187345" y="4944645"/>
                <a:ext cx="143390" cy="222631"/>
              </a:xfrm>
              <a:custGeom>
                <a:avLst/>
                <a:gdLst>
                  <a:gd name="T0" fmla="*/ 20 w 48"/>
                  <a:gd name="T1" fmla="*/ 75 h 75"/>
                  <a:gd name="T2" fmla="*/ 0 w 48"/>
                  <a:gd name="T3" fmla="*/ 75 h 75"/>
                  <a:gd name="T4" fmla="*/ 0 w 48"/>
                  <a:gd name="T5" fmla="*/ 0 h 75"/>
                  <a:gd name="T6" fmla="*/ 15 w 48"/>
                  <a:gd name="T7" fmla="*/ 0 h 75"/>
                  <a:gd name="T8" fmla="*/ 35 w 48"/>
                  <a:gd name="T9" fmla="*/ 4 h 75"/>
                  <a:gd name="T10" fmla="*/ 44 w 48"/>
                  <a:gd name="T11" fmla="*/ 20 h 75"/>
                  <a:gd name="T12" fmla="*/ 36 w 48"/>
                  <a:gd name="T13" fmla="*/ 34 h 75"/>
                  <a:gd name="T14" fmla="*/ 48 w 48"/>
                  <a:gd name="T15" fmla="*/ 53 h 75"/>
                  <a:gd name="T16" fmla="*/ 20 w 48"/>
                  <a:gd name="T17" fmla="*/ 75 h 75"/>
                  <a:gd name="T18" fmla="*/ 19 w 48"/>
                  <a:gd name="T19" fmla="*/ 14 h 75"/>
                  <a:gd name="T20" fmla="*/ 14 w 48"/>
                  <a:gd name="T21" fmla="*/ 14 h 75"/>
                  <a:gd name="T22" fmla="*/ 14 w 48"/>
                  <a:gd name="T23" fmla="*/ 29 h 75"/>
                  <a:gd name="T24" fmla="*/ 18 w 48"/>
                  <a:gd name="T25" fmla="*/ 29 h 75"/>
                  <a:gd name="T26" fmla="*/ 30 w 48"/>
                  <a:gd name="T27" fmla="*/ 21 h 75"/>
                  <a:gd name="T28" fmla="*/ 19 w 48"/>
                  <a:gd name="T29" fmla="*/ 14 h 75"/>
                  <a:gd name="T30" fmla="*/ 20 w 48"/>
                  <a:gd name="T31" fmla="*/ 43 h 75"/>
                  <a:gd name="T32" fmla="*/ 14 w 48"/>
                  <a:gd name="T33" fmla="*/ 43 h 75"/>
                  <a:gd name="T34" fmla="*/ 14 w 48"/>
                  <a:gd name="T35" fmla="*/ 62 h 75"/>
                  <a:gd name="T36" fmla="*/ 21 w 48"/>
                  <a:gd name="T37" fmla="*/ 62 h 75"/>
                  <a:gd name="T38" fmla="*/ 34 w 48"/>
                  <a:gd name="T39" fmla="*/ 52 h 75"/>
                  <a:gd name="T40" fmla="*/ 20 w 48"/>
                  <a:gd name="T41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75">
                    <a:moveTo>
                      <a:pt x="20" y="7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6" y="0"/>
                      <a:pt x="31" y="1"/>
                      <a:pt x="35" y="4"/>
                    </a:cubicBezTo>
                    <a:cubicBezTo>
                      <a:pt x="41" y="7"/>
                      <a:pt x="44" y="13"/>
                      <a:pt x="44" y="20"/>
                    </a:cubicBezTo>
                    <a:cubicBezTo>
                      <a:pt x="44" y="27"/>
                      <a:pt x="42" y="31"/>
                      <a:pt x="36" y="34"/>
                    </a:cubicBezTo>
                    <a:cubicBezTo>
                      <a:pt x="45" y="38"/>
                      <a:pt x="48" y="44"/>
                      <a:pt x="48" y="53"/>
                    </a:cubicBezTo>
                    <a:cubicBezTo>
                      <a:pt x="48" y="66"/>
                      <a:pt x="39" y="75"/>
                      <a:pt x="20" y="75"/>
                    </a:cubicBezTo>
                    <a:close/>
                    <a:moveTo>
                      <a:pt x="19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7" y="29"/>
                      <a:pt x="30" y="27"/>
                      <a:pt x="30" y="21"/>
                    </a:cubicBezTo>
                    <a:cubicBezTo>
                      <a:pt x="30" y="16"/>
                      <a:pt x="27" y="14"/>
                      <a:pt x="19" y="14"/>
                    </a:cubicBezTo>
                    <a:close/>
                    <a:moveTo>
                      <a:pt x="20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30" y="62"/>
                      <a:pt x="34" y="59"/>
                      <a:pt x="34" y="52"/>
                    </a:cubicBezTo>
                    <a:cubicBezTo>
                      <a:pt x="34" y="46"/>
                      <a:pt x="30" y="43"/>
                      <a:pt x="20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3776"/>
              <p:cNvSpPr>
                <a:spLocks/>
              </p:cNvSpPr>
              <p:nvPr/>
            </p:nvSpPr>
            <p:spPr bwMode="auto">
              <a:xfrm>
                <a:off x="4357148" y="4940871"/>
                <a:ext cx="220116" cy="230177"/>
              </a:xfrm>
              <a:custGeom>
                <a:avLst/>
                <a:gdLst>
                  <a:gd name="T0" fmla="*/ 39 w 74"/>
                  <a:gd name="T1" fmla="*/ 77 h 77"/>
                  <a:gd name="T2" fmla="*/ 0 w 74"/>
                  <a:gd name="T3" fmla="*/ 38 h 77"/>
                  <a:gd name="T4" fmla="*/ 39 w 74"/>
                  <a:gd name="T5" fmla="*/ 0 h 77"/>
                  <a:gd name="T6" fmla="*/ 74 w 74"/>
                  <a:gd name="T7" fmla="*/ 23 h 77"/>
                  <a:gd name="T8" fmla="*/ 58 w 74"/>
                  <a:gd name="T9" fmla="*/ 23 h 77"/>
                  <a:gd name="T10" fmla="*/ 39 w 74"/>
                  <a:gd name="T11" fmla="*/ 13 h 77"/>
                  <a:gd name="T12" fmla="*/ 14 w 74"/>
                  <a:gd name="T13" fmla="*/ 38 h 77"/>
                  <a:gd name="T14" fmla="*/ 39 w 74"/>
                  <a:gd name="T15" fmla="*/ 64 h 77"/>
                  <a:gd name="T16" fmla="*/ 58 w 74"/>
                  <a:gd name="T17" fmla="*/ 55 h 77"/>
                  <a:gd name="T18" fmla="*/ 74 w 74"/>
                  <a:gd name="T19" fmla="*/ 55 h 77"/>
                  <a:gd name="T20" fmla="*/ 39 w 74"/>
                  <a:gd name="T2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54" y="0"/>
                      <a:pt x="67" y="8"/>
                      <a:pt x="7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3" y="16"/>
                      <a:pt x="48" y="13"/>
                      <a:pt x="39" y="13"/>
                    </a:cubicBezTo>
                    <a:cubicBezTo>
                      <a:pt x="25" y="13"/>
                      <a:pt x="14" y="24"/>
                      <a:pt x="14" y="38"/>
                    </a:cubicBezTo>
                    <a:cubicBezTo>
                      <a:pt x="14" y="52"/>
                      <a:pt x="25" y="64"/>
                      <a:pt x="39" y="64"/>
                    </a:cubicBezTo>
                    <a:cubicBezTo>
                      <a:pt x="46" y="64"/>
                      <a:pt x="52" y="61"/>
                      <a:pt x="58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68" y="69"/>
                      <a:pt x="55" y="77"/>
                      <a:pt x="39" y="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8470157" y="3209097"/>
            <a:ext cx="755938" cy="755938"/>
            <a:chOff x="8470157" y="3209097"/>
            <a:chExt cx="755938" cy="755938"/>
          </a:xfrm>
        </p:grpSpPr>
        <p:sp>
          <p:nvSpPr>
            <p:cNvPr id="29" name="Oval 3743"/>
            <p:cNvSpPr>
              <a:spLocks noChangeArrowheads="1"/>
            </p:cNvSpPr>
            <p:nvPr/>
          </p:nvSpPr>
          <p:spPr bwMode="auto">
            <a:xfrm>
              <a:off x="8470157" y="3209097"/>
              <a:ext cx="755938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8593421" y="3417263"/>
              <a:ext cx="509410" cy="339606"/>
              <a:chOff x="8609773" y="3176177"/>
              <a:chExt cx="509410" cy="339606"/>
            </a:xfrm>
          </p:grpSpPr>
          <p:sp>
            <p:nvSpPr>
              <p:cNvPr id="63" name="Freeform 3777"/>
              <p:cNvSpPr>
                <a:spLocks noEditPoints="1"/>
              </p:cNvSpPr>
              <p:nvPr/>
            </p:nvSpPr>
            <p:spPr bwMode="auto">
              <a:xfrm>
                <a:off x="8609773" y="3176177"/>
                <a:ext cx="509410" cy="339606"/>
              </a:xfrm>
              <a:custGeom>
                <a:avLst/>
                <a:gdLst>
                  <a:gd name="T0" fmla="*/ 0 w 405"/>
                  <a:gd name="T1" fmla="*/ 0 h 270"/>
                  <a:gd name="T2" fmla="*/ 0 w 405"/>
                  <a:gd name="T3" fmla="*/ 270 h 270"/>
                  <a:gd name="T4" fmla="*/ 405 w 405"/>
                  <a:gd name="T5" fmla="*/ 270 h 270"/>
                  <a:gd name="T6" fmla="*/ 405 w 405"/>
                  <a:gd name="T7" fmla="*/ 0 h 270"/>
                  <a:gd name="T8" fmla="*/ 0 w 405"/>
                  <a:gd name="T9" fmla="*/ 0 h 270"/>
                  <a:gd name="T10" fmla="*/ 379 w 405"/>
                  <a:gd name="T11" fmla="*/ 246 h 270"/>
                  <a:gd name="T12" fmla="*/ 26 w 405"/>
                  <a:gd name="T13" fmla="*/ 246 h 270"/>
                  <a:gd name="T14" fmla="*/ 26 w 405"/>
                  <a:gd name="T15" fmla="*/ 24 h 270"/>
                  <a:gd name="T16" fmla="*/ 379 w 405"/>
                  <a:gd name="T17" fmla="*/ 24 h 270"/>
                  <a:gd name="T18" fmla="*/ 379 w 405"/>
                  <a:gd name="T19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405" y="270"/>
                    </a:lnTo>
                    <a:lnTo>
                      <a:pt x="405" y="0"/>
                    </a:lnTo>
                    <a:lnTo>
                      <a:pt x="0" y="0"/>
                    </a:lnTo>
                    <a:close/>
                    <a:moveTo>
                      <a:pt x="379" y="246"/>
                    </a:moveTo>
                    <a:lnTo>
                      <a:pt x="26" y="246"/>
                    </a:lnTo>
                    <a:lnTo>
                      <a:pt x="26" y="24"/>
                    </a:lnTo>
                    <a:lnTo>
                      <a:pt x="379" y="24"/>
                    </a:lnTo>
                    <a:lnTo>
                      <a:pt x="379" y="2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3778"/>
              <p:cNvSpPr>
                <a:spLocks/>
              </p:cNvSpPr>
              <p:nvPr/>
            </p:nvSpPr>
            <p:spPr bwMode="auto">
              <a:xfrm>
                <a:off x="8677694" y="3265481"/>
                <a:ext cx="47797" cy="152194"/>
              </a:xfrm>
              <a:custGeom>
                <a:avLst/>
                <a:gdLst>
                  <a:gd name="T0" fmla="*/ 17 w 38"/>
                  <a:gd name="T1" fmla="*/ 121 h 121"/>
                  <a:gd name="T2" fmla="*/ 17 w 38"/>
                  <a:gd name="T3" fmla="*/ 21 h 121"/>
                  <a:gd name="T4" fmla="*/ 0 w 38"/>
                  <a:gd name="T5" fmla="*/ 21 h 121"/>
                  <a:gd name="T6" fmla="*/ 0 w 38"/>
                  <a:gd name="T7" fmla="*/ 0 h 121"/>
                  <a:gd name="T8" fmla="*/ 38 w 38"/>
                  <a:gd name="T9" fmla="*/ 0 h 121"/>
                  <a:gd name="T10" fmla="*/ 38 w 38"/>
                  <a:gd name="T11" fmla="*/ 121 h 121"/>
                  <a:gd name="T12" fmla="*/ 17 w 38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1">
                    <a:moveTo>
                      <a:pt x="17" y="121"/>
                    </a:moveTo>
                    <a:lnTo>
                      <a:pt x="17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121"/>
                    </a:lnTo>
                    <a:lnTo>
                      <a:pt x="17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3779"/>
              <p:cNvSpPr>
                <a:spLocks/>
              </p:cNvSpPr>
              <p:nvPr/>
            </p:nvSpPr>
            <p:spPr bwMode="auto">
              <a:xfrm>
                <a:off x="8773287" y="3315794"/>
                <a:ext cx="101882" cy="101882"/>
              </a:xfrm>
              <a:custGeom>
                <a:avLst/>
                <a:gdLst>
                  <a:gd name="T0" fmla="*/ 52 w 81"/>
                  <a:gd name="T1" fmla="*/ 52 h 81"/>
                  <a:gd name="T2" fmla="*/ 52 w 81"/>
                  <a:gd name="T3" fmla="*/ 81 h 81"/>
                  <a:gd name="T4" fmla="*/ 31 w 81"/>
                  <a:gd name="T5" fmla="*/ 81 h 81"/>
                  <a:gd name="T6" fmla="*/ 31 w 81"/>
                  <a:gd name="T7" fmla="*/ 52 h 81"/>
                  <a:gd name="T8" fmla="*/ 0 w 81"/>
                  <a:gd name="T9" fmla="*/ 52 h 81"/>
                  <a:gd name="T10" fmla="*/ 0 w 81"/>
                  <a:gd name="T11" fmla="*/ 29 h 81"/>
                  <a:gd name="T12" fmla="*/ 31 w 81"/>
                  <a:gd name="T13" fmla="*/ 29 h 81"/>
                  <a:gd name="T14" fmla="*/ 31 w 81"/>
                  <a:gd name="T15" fmla="*/ 0 h 81"/>
                  <a:gd name="T16" fmla="*/ 52 w 81"/>
                  <a:gd name="T17" fmla="*/ 0 h 81"/>
                  <a:gd name="T18" fmla="*/ 52 w 81"/>
                  <a:gd name="T19" fmla="*/ 29 h 81"/>
                  <a:gd name="T20" fmla="*/ 81 w 81"/>
                  <a:gd name="T21" fmla="*/ 29 h 81"/>
                  <a:gd name="T22" fmla="*/ 81 w 81"/>
                  <a:gd name="T23" fmla="*/ 52 h 81"/>
                  <a:gd name="T24" fmla="*/ 52 w 81"/>
                  <a:gd name="T2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1">
                    <a:moveTo>
                      <a:pt x="52" y="52"/>
                    </a:moveTo>
                    <a:lnTo>
                      <a:pt x="52" y="81"/>
                    </a:lnTo>
                    <a:lnTo>
                      <a:pt x="31" y="81"/>
                    </a:lnTo>
                    <a:lnTo>
                      <a:pt x="31" y="52"/>
                    </a:lnTo>
                    <a:lnTo>
                      <a:pt x="0" y="52"/>
                    </a:lnTo>
                    <a:lnTo>
                      <a:pt x="0" y="29"/>
                    </a:lnTo>
                    <a:lnTo>
                      <a:pt x="31" y="29"/>
                    </a:lnTo>
                    <a:lnTo>
                      <a:pt x="31" y="0"/>
                    </a:lnTo>
                    <a:lnTo>
                      <a:pt x="52" y="0"/>
                    </a:lnTo>
                    <a:lnTo>
                      <a:pt x="52" y="29"/>
                    </a:lnTo>
                    <a:lnTo>
                      <a:pt x="81" y="29"/>
                    </a:lnTo>
                    <a:lnTo>
                      <a:pt x="81" y="52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3780"/>
              <p:cNvSpPr>
                <a:spLocks/>
              </p:cNvSpPr>
              <p:nvPr/>
            </p:nvSpPr>
            <p:spPr bwMode="auto">
              <a:xfrm>
                <a:off x="8951895" y="3262965"/>
                <a:ext cx="74142" cy="154710"/>
              </a:xfrm>
              <a:custGeom>
                <a:avLst/>
                <a:gdLst>
                  <a:gd name="T0" fmla="*/ 24 w 34"/>
                  <a:gd name="T1" fmla="*/ 34 h 52"/>
                  <a:gd name="T2" fmla="*/ 13 w 34"/>
                  <a:gd name="T3" fmla="*/ 44 h 52"/>
                  <a:gd name="T4" fmla="*/ 34 w 34"/>
                  <a:gd name="T5" fmla="*/ 44 h 52"/>
                  <a:gd name="T6" fmla="*/ 34 w 34"/>
                  <a:gd name="T7" fmla="*/ 52 h 52"/>
                  <a:gd name="T8" fmla="*/ 0 w 34"/>
                  <a:gd name="T9" fmla="*/ 52 h 52"/>
                  <a:gd name="T10" fmla="*/ 0 w 34"/>
                  <a:gd name="T11" fmla="*/ 44 h 52"/>
                  <a:gd name="T12" fmla="*/ 19 w 34"/>
                  <a:gd name="T13" fmla="*/ 27 h 52"/>
                  <a:gd name="T14" fmla="*/ 25 w 34"/>
                  <a:gd name="T15" fmla="*/ 17 h 52"/>
                  <a:gd name="T16" fmla="*/ 17 w 34"/>
                  <a:gd name="T17" fmla="*/ 9 h 52"/>
                  <a:gd name="T18" fmla="*/ 9 w 34"/>
                  <a:gd name="T19" fmla="*/ 19 h 52"/>
                  <a:gd name="T20" fmla="*/ 0 w 34"/>
                  <a:gd name="T21" fmla="*/ 19 h 52"/>
                  <a:gd name="T22" fmla="*/ 17 w 34"/>
                  <a:gd name="T23" fmla="*/ 0 h 52"/>
                  <a:gd name="T24" fmla="*/ 34 w 34"/>
                  <a:gd name="T25" fmla="*/ 17 h 52"/>
                  <a:gd name="T26" fmla="*/ 24 w 34"/>
                  <a:gd name="T27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24" y="34"/>
                    </a:moveTo>
                    <a:cubicBezTo>
                      <a:pt x="13" y="44"/>
                      <a:pt x="13" y="44"/>
                      <a:pt x="13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3" y="23"/>
                      <a:pt x="25" y="20"/>
                      <a:pt x="25" y="17"/>
                    </a:cubicBezTo>
                    <a:cubicBezTo>
                      <a:pt x="25" y="12"/>
                      <a:pt x="21" y="9"/>
                      <a:pt x="17" y="9"/>
                    </a:cubicBezTo>
                    <a:cubicBezTo>
                      <a:pt x="12" y="9"/>
                      <a:pt x="9" y="13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"/>
                      <a:pt x="7" y="0"/>
                      <a:pt x="17" y="0"/>
                    </a:cubicBezTo>
                    <a:cubicBezTo>
                      <a:pt x="27" y="0"/>
                      <a:pt x="34" y="7"/>
                      <a:pt x="34" y="17"/>
                    </a:cubicBezTo>
                    <a:cubicBezTo>
                      <a:pt x="34" y="23"/>
                      <a:pt x="32" y="27"/>
                      <a:pt x="24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3631397" y="3674484"/>
            <a:ext cx="758455" cy="755938"/>
            <a:chOff x="3631397" y="3674484"/>
            <a:chExt cx="758455" cy="755938"/>
          </a:xfrm>
        </p:grpSpPr>
        <p:sp>
          <p:nvSpPr>
            <p:cNvPr id="17" name="Oval 3731"/>
            <p:cNvSpPr>
              <a:spLocks noChangeArrowheads="1"/>
            </p:cNvSpPr>
            <p:nvPr/>
          </p:nvSpPr>
          <p:spPr bwMode="auto">
            <a:xfrm>
              <a:off x="3631397" y="3674484"/>
              <a:ext cx="758455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90514" y="3895228"/>
              <a:ext cx="640221" cy="314450"/>
              <a:chOff x="3675420" y="3667978"/>
              <a:chExt cx="640221" cy="314450"/>
            </a:xfrm>
          </p:grpSpPr>
          <p:sp>
            <p:nvSpPr>
              <p:cNvPr id="72" name="Freeform 3786"/>
              <p:cNvSpPr>
                <a:spLocks/>
              </p:cNvSpPr>
              <p:nvPr/>
            </p:nvSpPr>
            <p:spPr bwMode="auto">
              <a:xfrm>
                <a:off x="3806231" y="3818914"/>
                <a:ext cx="381114" cy="163514"/>
              </a:xfrm>
              <a:custGeom>
                <a:avLst/>
                <a:gdLst>
                  <a:gd name="T0" fmla="*/ 63 w 128"/>
                  <a:gd name="T1" fmla="*/ 0 h 55"/>
                  <a:gd name="T2" fmla="*/ 0 w 128"/>
                  <a:gd name="T3" fmla="*/ 9 h 55"/>
                  <a:gd name="T4" fmla="*/ 0 w 128"/>
                  <a:gd name="T5" fmla="*/ 55 h 55"/>
                  <a:gd name="T6" fmla="*/ 64 w 128"/>
                  <a:gd name="T7" fmla="*/ 47 h 55"/>
                  <a:gd name="T8" fmla="*/ 64 w 128"/>
                  <a:gd name="T9" fmla="*/ 47 h 55"/>
                  <a:gd name="T10" fmla="*/ 117 w 128"/>
                  <a:gd name="T11" fmla="*/ 53 h 55"/>
                  <a:gd name="T12" fmla="*/ 128 w 128"/>
                  <a:gd name="T13" fmla="*/ 55 h 55"/>
                  <a:gd name="T14" fmla="*/ 128 w 128"/>
                  <a:gd name="T15" fmla="*/ 55 h 55"/>
                  <a:gd name="T16" fmla="*/ 128 w 128"/>
                  <a:gd name="T17" fmla="*/ 9 h 55"/>
                  <a:gd name="T18" fmla="*/ 128 w 128"/>
                  <a:gd name="T19" fmla="*/ 9 h 55"/>
                  <a:gd name="T20" fmla="*/ 121 w 128"/>
                  <a:gd name="T21" fmla="*/ 7 h 55"/>
                  <a:gd name="T22" fmla="*/ 63 w 128"/>
                  <a:gd name="T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55">
                    <a:moveTo>
                      <a:pt x="63" y="0"/>
                    </a:moveTo>
                    <a:cubicBezTo>
                      <a:pt x="22" y="0"/>
                      <a:pt x="0" y="9"/>
                      <a:pt x="0" y="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31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85" y="47"/>
                      <a:pt x="105" y="50"/>
                      <a:pt x="117" y="53"/>
                    </a:cubicBezTo>
                    <a:cubicBezTo>
                      <a:pt x="124" y="54"/>
                      <a:pt x="128" y="55"/>
                      <a:pt x="128" y="55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5" y="8"/>
                      <a:pt x="121" y="7"/>
                    </a:cubicBezTo>
                    <a:cubicBezTo>
                      <a:pt x="111" y="4"/>
                      <a:pt x="91" y="0"/>
                      <a:pt x="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3787"/>
              <p:cNvSpPr>
                <a:spLocks/>
              </p:cNvSpPr>
              <p:nvPr/>
            </p:nvSpPr>
            <p:spPr bwMode="auto">
              <a:xfrm>
                <a:off x="3675420" y="3667978"/>
                <a:ext cx="640221" cy="303130"/>
              </a:xfrm>
              <a:custGeom>
                <a:avLst/>
                <a:gdLst>
                  <a:gd name="T0" fmla="*/ 193 w 215"/>
                  <a:gd name="T1" fmla="*/ 84 h 102"/>
                  <a:gd name="T2" fmla="*/ 192 w 215"/>
                  <a:gd name="T3" fmla="*/ 81 h 102"/>
                  <a:gd name="T4" fmla="*/ 192 w 215"/>
                  <a:gd name="T5" fmla="*/ 78 h 102"/>
                  <a:gd name="T6" fmla="*/ 193 w 215"/>
                  <a:gd name="T7" fmla="*/ 75 h 102"/>
                  <a:gd name="T8" fmla="*/ 191 w 215"/>
                  <a:gd name="T9" fmla="*/ 72 h 102"/>
                  <a:gd name="T10" fmla="*/ 191 w 215"/>
                  <a:gd name="T11" fmla="*/ 58 h 102"/>
                  <a:gd name="T12" fmla="*/ 215 w 215"/>
                  <a:gd name="T13" fmla="*/ 48 h 102"/>
                  <a:gd name="T14" fmla="*/ 191 w 215"/>
                  <a:gd name="T15" fmla="*/ 37 h 102"/>
                  <a:gd name="T16" fmla="*/ 190 w 215"/>
                  <a:gd name="T17" fmla="*/ 36 h 102"/>
                  <a:gd name="T18" fmla="*/ 189 w 215"/>
                  <a:gd name="T19" fmla="*/ 36 h 102"/>
                  <a:gd name="T20" fmla="*/ 108 w 215"/>
                  <a:gd name="T21" fmla="*/ 0 h 102"/>
                  <a:gd name="T22" fmla="*/ 0 w 215"/>
                  <a:gd name="T23" fmla="*/ 48 h 102"/>
                  <a:gd name="T24" fmla="*/ 37 w 215"/>
                  <a:gd name="T25" fmla="*/ 64 h 102"/>
                  <a:gd name="T26" fmla="*/ 37 w 215"/>
                  <a:gd name="T27" fmla="*/ 58 h 102"/>
                  <a:gd name="T28" fmla="*/ 107 w 215"/>
                  <a:gd name="T29" fmla="*/ 48 h 102"/>
                  <a:gd name="T30" fmla="*/ 171 w 215"/>
                  <a:gd name="T31" fmla="*/ 56 h 102"/>
                  <a:gd name="T32" fmla="*/ 179 w 215"/>
                  <a:gd name="T33" fmla="*/ 58 h 102"/>
                  <a:gd name="T34" fmla="*/ 179 w 215"/>
                  <a:gd name="T35" fmla="*/ 58 h 102"/>
                  <a:gd name="T36" fmla="*/ 179 w 215"/>
                  <a:gd name="T37" fmla="*/ 64 h 102"/>
                  <a:gd name="T38" fmla="*/ 189 w 215"/>
                  <a:gd name="T39" fmla="*/ 59 h 102"/>
                  <a:gd name="T40" fmla="*/ 189 w 215"/>
                  <a:gd name="T41" fmla="*/ 72 h 102"/>
                  <a:gd name="T42" fmla="*/ 187 w 215"/>
                  <a:gd name="T43" fmla="*/ 75 h 102"/>
                  <a:gd name="T44" fmla="*/ 188 w 215"/>
                  <a:gd name="T45" fmla="*/ 78 h 102"/>
                  <a:gd name="T46" fmla="*/ 188 w 215"/>
                  <a:gd name="T47" fmla="*/ 81 h 102"/>
                  <a:gd name="T48" fmla="*/ 187 w 215"/>
                  <a:gd name="T49" fmla="*/ 84 h 102"/>
                  <a:gd name="T50" fmla="*/ 184 w 215"/>
                  <a:gd name="T51" fmla="*/ 97 h 102"/>
                  <a:gd name="T52" fmla="*/ 190 w 215"/>
                  <a:gd name="T53" fmla="*/ 102 h 102"/>
                  <a:gd name="T54" fmla="*/ 190 w 215"/>
                  <a:gd name="T55" fmla="*/ 102 h 102"/>
                  <a:gd name="T56" fmla="*/ 190 w 215"/>
                  <a:gd name="T57" fmla="*/ 102 h 102"/>
                  <a:gd name="T58" fmla="*/ 196 w 215"/>
                  <a:gd name="T59" fmla="*/ 97 h 102"/>
                  <a:gd name="T60" fmla="*/ 193 w 215"/>
                  <a:gd name="T6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5" h="102">
                    <a:moveTo>
                      <a:pt x="193" y="84"/>
                    </a:moveTo>
                    <a:cubicBezTo>
                      <a:pt x="193" y="83"/>
                      <a:pt x="193" y="82"/>
                      <a:pt x="192" y="81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3" y="78"/>
                      <a:pt x="193" y="76"/>
                      <a:pt x="193" y="75"/>
                    </a:cubicBezTo>
                    <a:cubicBezTo>
                      <a:pt x="193" y="74"/>
                      <a:pt x="192" y="72"/>
                      <a:pt x="191" y="72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215" y="48"/>
                      <a:pt x="215" y="48"/>
                      <a:pt x="215" y="48"/>
                    </a:cubicBezTo>
                    <a:cubicBezTo>
                      <a:pt x="191" y="37"/>
                      <a:pt x="191" y="37"/>
                      <a:pt x="191" y="37"/>
                    </a:cubicBezTo>
                    <a:cubicBezTo>
                      <a:pt x="191" y="36"/>
                      <a:pt x="190" y="36"/>
                      <a:pt x="190" y="36"/>
                    </a:cubicBezTo>
                    <a:cubicBezTo>
                      <a:pt x="190" y="36"/>
                      <a:pt x="190" y="36"/>
                      <a:pt x="189" y="36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8"/>
                      <a:pt x="62" y="48"/>
                      <a:pt x="107" y="48"/>
                    </a:cubicBezTo>
                    <a:cubicBezTo>
                      <a:pt x="138" y="48"/>
                      <a:pt x="160" y="53"/>
                      <a:pt x="171" y="56"/>
                    </a:cubicBezTo>
                    <a:cubicBezTo>
                      <a:pt x="176" y="57"/>
                      <a:pt x="179" y="58"/>
                      <a:pt x="179" y="58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8" y="72"/>
                      <a:pt x="187" y="74"/>
                      <a:pt x="187" y="75"/>
                    </a:cubicBezTo>
                    <a:cubicBezTo>
                      <a:pt x="187" y="76"/>
                      <a:pt x="187" y="78"/>
                      <a:pt x="188" y="78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7" y="82"/>
                      <a:pt x="187" y="83"/>
                      <a:pt x="187" y="84"/>
                    </a:cubicBezTo>
                    <a:cubicBezTo>
                      <a:pt x="186" y="93"/>
                      <a:pt x="185" y="96"/>
                      <a:pt x="184" y="97"/>
                    </a:cubicBezTo>
                    <a:cubicBezTo>
                      <a:pt x="184" y="99"/>
                      <a:pt x="186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4" y="102"/>
                      <a:pt x="196" y="99"/>
                      <a:pt x="196" y="97"/>
                    </a:cubicBezTo>
                    <a:cubicBezTo>
                      <a:pt x="194" y="96"/>
                      <a:pt x="194" y="93"/>
                      <a:pt x="193" y="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4771641" y="38429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28783" y="453728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628783" y="339416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628783" y="232655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71641" y="280155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771641" y="50132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itle 20"/>
          <p:cNvSpPr txBox="1">
            <a:spLocks/>
          </p:cNvSpPr>
          <p:nvPr/>
        </p:nvSpPr>
        <p:spPr>
          <a:xfrm>
            <a:off x="8906914" y="2078316"/>
            <a:ext cx="177093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itle 20"/>
          <p:cNvSpPr txBox="1">
            <a:spLocks/>
          </p:cNvSpPr>
          <p:nvPr/>
        </p:nvSpPr>
        <p:spPr>
          <a:xfrm>
            <a:off x="9592722" y="3263610"/>
            <a:ext cx="1740271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itle 20"/>
          <p:cNvSpPr txBox="1">
            <a:spLocks/>
          </p:cNvSpPr>
          <p:nvPr/>
        </p:nvSpPr>
        <p:spPr>
          <a:xfrm>
            <a:off x="9072992" y="4363169"/>
            <a:ext cx="172091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itle 20"/>
          <p:cNvSpPr txBox="1">
            <a:spLocks/>
          </p:cNvSpPr>
          <p:nvPr/>
        </p:nvSpPr>
        <p:spPr>
          <a:xfrm>
            <a:off x="2279897" y="2570624"/>
            <a:ext cx="1691106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itle 20"/>
          <p:cNvSpPr txBox="1">
            <a:spLocks/>
          </p:cNvSpPr>
          <p:nvPr/>
        </p:nvSpPr>
        <p:spPr>
          <a:xfrm>
            <a:off x="1592504" y="3755917"/>
            <a:ext cx="1746675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itle 20"/>
          <p:cNvSpPr txBox="1">
            <a:spLocks/>
          </p:cNvSpPr>
          <p:nvPr/>
        </p:nvSpPr>
        <p:spPr>
          <a:xfrm>
            <a:off x="1947345" y="4855478"/>
            <a:ext cx="1859324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5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6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6" grpId="0"/>
      <p:bldP spid="87" grpId="0"/>
      <p:bldP spid="88" grpId="0"/>
      <p:bldP spid="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hord 23"/>
          <p:cNvSpPr/>
          <p:nvPr/>
        </p:nvSpPr>
        <p:spPr>
          <a:xfrm rot="6745650">
            <a:off x="1645010" y="3558339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629070" y="4774993"/>
            <a:ext cx="9676244" cy="5582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Isosceles Triangle 25"/>
          <p:cNvSpPr/>
          <p:nvPr/>
        </p:nvSpPr>
        <p:spPr>
          <a:xfrm rot="10800000">
            <a:off x="2607476" y="4872401"/>
            <a:ext cx="372163" cy="32083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>
          <a:xfrm>
            <a:off x="1744355" y="5249498"/>
            <a:ext cx="209840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grpSp>
        <p:nvGrpSpPr>
          <p:cNvPr id="29" name="Group 279"/>
          <p:cNvGrpSpPr/>
          <p:nvPr/>
        </p:nvGrpSpPr>
        <p:grpSpPr>
          <a:xfrm>
            <a:off x="2454252" y="2704560"/>
            <a:ext cx="678615" cy="678610"/>
            <a:chOff x="846989" y="1401020"/>
            <a:chExt cx="877416" cy="877416"/>
          </a:xfrm>
          <a:effectLst/>
        </p:grpSpPr>
        <p:sp>
          <p:nvSpPr>
            <p:cNvPr id="30" name="Teardrop 2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32" name="Group 279"/>
          <p:cNvGrpSpPr/>
          <p:nvPr/>
        </p:nvGrpSpPr>
        <p:grpSpPr>
          <a:xfrm>
            <a:off x="4890538" y="2730259"/>
            <a:ext cx="678615" cy="678610"/>
            <a:chOff x="846989" y="1401020"/>
            <a:chExt cx="877416" cy="877416"/>
          </a:xfrm>
          <a:effectLst/>
        </p:grpSpPr>
        <p:sp>
          <p:nvSpPr>
            <p:cNvPr id="33" name="Teardrop 32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35" name="Group 279"/>
          <p:cNvGrpSpPr/>
          <p:nvPr/>
        </p:nvGrpSpPr>
        <p:grpSpPr>
          <a:xfrm>
            <a:off x="7317161" y="2723204"/>
            <a:ext cx="678615" cy="678610"/>
            <a:chOff x="846989" y="1401020"/>
            <a:chExt cx="877416" cy="877416"/>
          </a:xfrm>
          <a:effectLst/>
        </p:grpSpPr>
        <p:sp>
          <p:nvSpPr>
            <p:cNvPr id="36" name="Teardrop 35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39" name="Group 279"/>
          <p:cNvGrpSpPr/>
          <p:nvPr/>
        </p:nvGrpSpPr>
        <p:grpSpPr>
          <a:xfrm>
            <a:off x="9774790" y="2730259"/>
            <a:ext cx="678615" cy="678610"/>
            <a:chOff x="846989" y="1401020"/>
            <a:chExt cx="877416" cy="877416"/>
          </a:xfrm>
          <a:effectLst/>
        </p:grpSpPr>
        <p:sp>
          <p:nvSpPr>
            <p:cNvPr id="40" name="Teardrop 3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95%</a:t>
              </a:r>
            </a:p>
          </p:txBody>
        </p:sp>
      </p:grpSp>
      <p:sp>
        <p:nvSpPr>
          <p:cNvPr id="46" name="Freeform 182"/>
          <p:cNvSpPr>
            <a:spLocks noEditPoints="1"/>
          </p:cNvSpPr>
          <p:nvPr/>
        </p:nvSpPr>
        <p:spPr bwMode="auto">
          <a:xfrm>
            <a:off x="2490411" y="3885297"/>
            <a:ext cx="606294" cy="566463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Chord 46"/>
          <p:cNvSpPr/>
          <p:nvPr/>
        </p:nvSpPr>
        <p:spPr>
          <a:xfrm rot="6745650">
            <a:off x="4069163" y="3558339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Isosceles Triangle 47"/>
          <p:cNvSpPr/>
          <p:nvPr/>
        </p:nvSpPr>
        <p:spPr>
          <a:xfrm rot="10800000">
            <a:off x="5043764" y="4872401"/>
            <a:ext cx="372163" cy="32083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4184535" y="5249498"/>
            <a:ext cx="209840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0" name="Chord 49"/>
          <p:cNvSpPr/>
          <p:nvPr/>
        </p:nvSpPr>
        <p:spPr>
          <a:xfrm rot="6745650">
            <a:off x="6495784" y="3558339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Isosceles Triangle 50"/>
          <p:cNvSpPr/>
          <p:nvPr/>
        </p:nvSpPr>
        <p:spPr>
          <a:xfrm rot="10800000">
            <a:off x="7470386" y="4872401"/>
            <a:ext cx="372163" cy="32083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"/>
          <p:cNvSpPr txBox="1">
            <a:spLocks/>
          </p:cNvSpPr>
          <p:nvPr/>
        </p:nvSpPr>
        <p:spPr>
          <a:xfrm>
            <a:off x="6624715" y="5249498"/>
            <a:ext cx="209840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3" name="Chord 52"/>
          <p:cNvSpPr/>
          <p:nvPr/>
        </p:nvSpPr>
        <p:spPr>
          <a:xfrm rot="6745650">
            <a:off x="8953414" y="3558339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Isosceles Triangle 53"/>
          <p:cNvSpPr/>
          <p:nvPr/>
        </p:nvSpPr>
        <p:spPr>
          <a:xfrm rot="10800000">
            <a:off x="9928013" y="4872401"/>
            <a:ext cx="372163" cy="32083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3"/>
          <p:cNvSpPr txBox="1">
            <a:spLocks/>
          </p:cNvSpPr>
          <p:nvPr/>
        </p:nvSpPr>
        <p:spPr>
          <a:xfrm>
            <a:off x="9064894" y="5249498"/>
            <a:ext cx="209840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6" name="Freeform 172"/>
          <p:cNvSpPr>
            <a:spLocks noEditPoints="1"/>
          </p:cNvSpPr>
          <p:nvPr/>
        </p:nvSpPr>
        <p:spPr bwMode="auto">
          <a:xfrm>
            <a:off x="4928108" y="4012517"/>
            <a:ext cx="603478" cy="439241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Freeform 122"/>
          <p:cNvSpPr>
            <a:spLocks noEditPoints="1"/>
          </p:cNvSpPr>
          <p:nvPr/>
        </p:nvSpPr>
        <p:spPr bwMode="auto">
          <a:xfrm>
            <a:off x="7468407" y="3939708"/>
            <a:ext cx="376122" cy="540938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Freeform 66"/>
          <p:cNvSpPr>
            <a:spLocks noEditPoints="1"/>
          </p:cNvSpPr>
          <p:nvPr/>
        </p:nvSpPr>
        <p:spPr bwMode="auto">
          <a:xfrm>
            <a:off x="9803185" y="3975915"/>
            <a:ext cx="621828" cy="482316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98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8" grpId="0"/>
      <p:bldP spid="46" grpId="0" animBg="1"/>
      <p:bldP spid="47" grpId="0" animBg="1"/>
      <p:bldP spid="48" grpId="0" animBg="1"/>
      <p:bldP spid="49" grpId="0"/>
      <p:bldP spid="50" grpId="0" animBg="1"/>
      <p:bldP spid="51" grpId="0" animBg="1"/>
      <p:bldP spid="52" grpId="0"/>
      <p:bldP spid="53" grpId="0" animBg="1"/>
      <p:bldP spid="54" grpId="0" animBg="1"/>
      <p:bldP spid="55" grpId="0"/>
      <p:bldP spid="56" grpId="0" animBg="1"/>
      <p:bldP spid="57" grpId="0" animBg="1"/>
      <p:bldP spid="5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Straight Connector 65"/>
          <p:cNvCxnSpPr/>
          <p:nvPr/>
        </p:nvCxnSpPr>
        <p:spPr>
          <a:xfrm>
            <a:off x="4330592" y="5609377"/>
            <a:ext cx="1803237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4962062" y="4491890"/>
            <a:ext cx="2163886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430334" y="3394026"/>
            <a:ext cx="1803237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3807225" y="2196210"/>
            <a:ext cx="1803237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3627275" y="5153230"/>
            <a:ext cx="1194815" cy="1124575"/>
            <a:chOff x="6139503" y="4871969"/>
            <a:chExt cx="1192668" cy="1122553"/>
          </a:xfrm>
          <a:effectLst/>
        </p:grpSpPr>
        <p:sp>
          <p:nvSpPr>
            <p:cNvPr id="6" name="Rounded Rectangle 5"/>
            <p:cNvSpPr>
              <a:spLocks noChangeArrowheads="1"/>
            </p:cNvSpPr>
            <p:nvPr/>
          </p:nvSpPr>
          <p:spPr bwMode="auto">
            <a:xfrm>
              <a:off x="6139503" y="48719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21"/>
            <p:cNvSpPr txBox="1">
              <a:spLocks noChangeArrowheads="1"/>
            </p:cNvSpPr>
            <p:nvPr/>
          </p:nvSpPr>
          <p:spPr bwMode="auto">
            <a:xfrm>
              <a:off x="6356737" y="5179787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908406" y="4028662"/>
            <a:ext cx="1194815" cy="1124576"/>
            <a:chOff x="6420131" y="3749417"/>
            <a:chExt cx="1192668" cy="1122553"/>
          </a:xfrm>
          <a:effectLst/>
        </p:grpSpPr>
        <p:sp>
          <p:nvSpPr>
            <p:cNvPr id="9" name="Rounded Rectangle 8"/>
            <p:cNvSpPr>
              <a:spLocks noChangeArrowheads="1"/>
            </p:cNvSpPr>
            <p:nvPr/>
          </p:nvSpPr>
          <p:spPr bwMode="auto">
            <a:xfrm>
              <a:off x="6420131" y="3749417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22"/>
            <p:cNvSpPr txBox="1">
              <a:spLocks noChangeArrowheads="1"/>
            </p:cNvSpPr>
            <p:nvPr/>
          </p:nvSpPr>
          <p:spPr bwMode="auto">
            <a:xfrm>
              <a:off x="6672041" y="4034885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486708" y="2904099"/>
            <a:ext cx="1194815" cy="1124573"/>
            <a:chOff x="5999190" y="2626865"/>
            <a:chExt cx="1192668" cy="1122553"/>
          </a:xfrm>
          <a:effectLst/>
        </p:grpSpPr>
        <p:sp>
          <p:nvSpPr>
            <p:cNvPr id="12" name="Rounded Rectangle 11"/>
            <p:cNvSpPr>
              <a:spLocks noChangeArrowheads="1"/>
            </p:cNvSpPr>
            <p:nvPr/>
          </p:nvSpPr>
          <p:spPr bwMode="auto">
            <a:xfrm>
              <a:off x="5999190" y="2626865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23"/>
            <p:cNvSpPr txBox="1">
              <a:spLocks noChangeArrowheads="1"/>
            </p:cNvSpPr>
            <p:nvPr/>
          </p:nvSpPr>
          <p:spPr bwMode="auto">
            <a:xfrm>
              <a:off x="6231728" y="2895663"/>
              <a:ext cx="771727" cy="604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889307" y="1842193"/>
            <a:ext cx="1194815" cy="1124575"/>
            <a:chOff x="5402860" y="1566869"/>
            <a:chExt cx="1192668" cy="1122553"/>
          </a:xfrm>
          <a:effectLst/>
        </p:grpSpPr>
        <p:sp>
          <p:nvSpPr>
            <p:cNvPr id="15" name="Rounded Rectangle 14"/>
            <p:cNvSpPr>
              <a:spLocks noChangeArrowheads="1"/>
            </p:cNvSpPr>
            <p:nvPr/>
          </p:nvSpPr>
          <p:spPr bwMode="auto">
            <a:xfrm rot="20684149">
              <a:off x="5402860" y="15668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24"/>
            <p:cNvSpPr txBox="1">
              <a:spLocks noChangeArrowheads="1"/>
            </p:cNvSpPr>
            <p:nvPr/>
          </p:nvSpPr>
          <p:spPr bwMode="auto">
            <a:xfrm rot="20681241">
              <a:off x="5613324" y="1778750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</a:p>
          </p:txBody>
        </p:sp>
      </p:grpSp>
      <p:grpSp>
        <p:nvGrpSpPr>
          <p:cNvPr id="27" name="Group 26"/>
          <p:cNvGrpSpPr>
            <a:grpSpLocks noChangeAspect="1"/>
          </p:cNvGrpSpPr>
          <p:nvPr/>
        </p:nvGrpSpPr>
        <p:grpSpPr>
          <a:xfrm>
            <a:off x="5030321" y="1802601"/>
            <a:ext cx="901620" cy="901620"/>
            <a:chOff x="5385173" y="1917525"/>
            <a:chExt cx="1440000" cy="1440000"/>
          </a:xfrm>
        </p:grpSpPr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29"/>
          <p:cNvGrpSpPr>
            <a:grpSpLocks noChangeAspect="1"/>
          </p:cNvGrpSpPr>
          <p:nvPr/>
        </p:nvGrpSpPr>
        <p:grpSpPr>
          <a:xfrm>
            <a:off x="6011260" y="5140260"/>
            <a:ext cx="901619" cy="901620"/>
            <a:chOff x="5385173" y="1917525"/>
            <a:chExt cx="1440000" cy="1440000"/>
          </a:xfrm>
        </p:grpSpPr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475175" y="2007525"/>
              <a:ext cx="1260001" cy="1260000"/>
            </a:xfrm>
            <a:prstGeom prst="ellipse">
              <a:avLst/>
            </a:prstGeom>
            <a:solidFill>
              <a:schemeClr val="accent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>
          <a:xfrm>
            <a:off x="6912184" y="4039223"/>
            <a:ext cx="901620" cy="901620"/>
            <a:chOff x="5385173" y="1917525"/>
            <a:chExt cx="1440000" cy="1440000"/>
          </a:xfrm>
        </p:grpSpPr>
        <p:sp>
          <p:nvSpPr>
            <p:cNvPr id="34" name="Oval 33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>
            <a:grpSpLocks noChangeAspect="1"/>
          </p:cNvGrpSpPr>
          <p:nvPr/>
        </p:nvGrpSpPr>
        <p:grpSpPr>
          <a:xfrm>
            <a:off x="5826516" y="2873633"/>
            <a:ext cx="901620" cy="901620"/>
            <a:chOff x="5385173" y="1917525"/>
            <a:chExt cx="1440000" cy="1440000"/>
          </a:xfrm>
        </p:grpSpPr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>
            <a:grpSpLocks noChangeAspect="1"/>
          </p:cNvGrpSpPr>
          <p:nvPr/>
        </p:nvGrpSpPr>
        <p:grpSpPr>
          <a:xfrm>
            <a:off x="5232576" y="1999830"/>
            <a:ext cx="488379" cy="488379"/>
            <a:chOff x="-2771775" y="66675"/>
            <a:chExt cx="827087" cy="827088"/>
          </a:xfrm>
          <a:solidFill>
            <a:schemeClr val="bg1"/>
          </a:solidFill>
        </p:grpSpPr>
        <p:sp>
          <p:nvSpPr>
            <p:cNvPr id="40" name="Freeform 19"/>
            <p:cNvSpPr>
              <a:spLocks noEditPoints="1"/>
            </p:cNvSpPr>
            <p:nvPr/>
          </p:nvSpPr>
          <p:spPr bwMode="auto">
            <a:xfrm>
              <a:off x="-2771775" y="66675"/>
              <a:ext cx="827087" cy="827088"/>
            </a:xfrm>
            <a:custGeom>
              <a:avLst/>
              <a:gdLst>
                <a:gd name="T0" fmla="*/ 188 w 220"/>
                <a:gd name="T1" fmla="*/ 83 h 220"/>
                <a:gd name="T2" fmla="*/ 196 w 220"/>
                <a:gd name="T3" fmla="*/ 56 h 220"/>
                <a:gd name="T4" fmla="*/ 181 w 220"/>
                <a:gd name="T5" fmla="*/ 26 h 220"/>
                <a:gd name="T6" fmla="*/ 164 w 220"/>
                <a:gd name="T7" fmla="*/ 24 h 220"/>
                <a:gd name="T8" fmla="*/ 137 w 220"/>
                <a:gd name="T9" fmla="*/ 32 h 220"/>
                <a:gd name="T10" fmla="*/ 119 w 220"/>
                <a:gd name="T11" fmla="*/ 0 h 220"/>
                <a:gd name="T12" fmla="*/ 87 w 220"/>
                <a:gd name="T13" fmla="*/ 11 h 220"/>
                <a:gd name="T14" fmla="*/ 74 w 220"/>
                <a:gd name="T15" fmla="*/ 36 h 220"/>
                <a:gd name="T16" fmla="*/ 49 w 220"/>
                <a:gd name="T17" fmla="*/ 22 h 220"/>
                <a:gd name="T18" fmla="*/ 26 w 220"/>
                <a:gd name="T19" fmla="*/ 39 h 220"/>
                <a:gd name="T20" fmla="*/ 36 w 220"/>
                <a:gd name="T21" fmla="*/ 74 h 220"/>
                <a:gd name="T22" fmla="*/ 11 w 220"/>
                <a:gd name="T23" fmla="*/ 87 h 220"/>
                <a:gd name="T24" fmla="*/ 0 w 220"/>
                <a:gd name="T25" fmla="*/ 119 h 220"/>
                <a:gd name="T26" fmla="*/ 32 w 220"/>
                <a:gd name="T27" fmla="*/ 137 h 220"/>
                <a:gd name="T28" fmla="*/ 24 w 220"/>
                <a:gd name="T29" fmla="*/ 164 h 220"/>
                <a:gd name="T30" fmla="*/ 39 w 220"/>
                <a:gd name="T31" fmla="*/ 194 h 220"/>
                <a:gd name="T32" fmla="*/ 56 w 220"/>
                <a:gd name="T33" fmla="*/ 196 h 220"/>
                <a:gd name="T34" fmla="*/ 83 w 220"/>
                <a:gd name="T35" fmla="*/ 188 h 220"/>
                <a:gd name="T36" fmla="*/ 101 w 220"/>
                <a:gd name="T37" fmla="*/ 220 h 220"/>
                <a:gd name="T38" fmla="*/ 133 w 220"/>
                <a:gd name="T39" fmla="*/ 209 h 220"/>
                <a:gd name="T40" fmla="*/ 146 w 220"/>
                <a:gd name="T41" fmla="*/ 184 h 220"/>
                <a:gd name="T42" fmla="*/ 171 w 220"/>
                <a:gd name="T43" fmla="*/ 198 h 220"/>
                <a:gd name="T44" fmla="*/ 194 w 220"/>
                <a:gd name="T45" fmla="*/ 181 h 220"/>
                <a:gd name="T46" fmla="*/ 184 w 220"/>
                <a:gd name="T47" fmla="*/ 146 h 220"/>
                <a:gd name="T48" fmla="*/ 209 w 220"/>
                <a:gd name="T49" fmla="*/ 133 h 220"/>
                <a:gd name="T50" fmla="*/ 220 w 220"/>
                <a:gd name="T51" fmla="*/ 101 h 220"/>
                <a:gd name="T52" fmla="*/ 185 w 220"/>
                <a:gd name="T53" fmla="*/ 124 h 220"/>
                <a:gd name="T54" fmla="*/ 172 w 220"/>
                <a:gd name="T55" fmla="*/ 140 h 220"/>
                <a:gd name="T56" fmla="*/ 185 w 220"/>
                <a:gd name="T57" fmla="*/ 171 h 220"/>
                <a:gd name="T58" fmla="*/ 154 w 220"/>
                <a:gd name="T59" fmla="*/ 173 h 220"/>
                <a:gd name="T60" fmla="*/ 140 w 220"/>
                <a:gd name="T61" fmla="*/ 172 h 220"/>
                <a:gd name="T62" fmla="*/ 124 w 220"/>
                <a:gd name="T63" fmla="*/ 185 h 220"/>
                <a:gd name="T64" fmla="*/ 101 w 220"/>
                <a:gd name="T65" fmla="*/ 206 h 220"/>
                <a:gd name="T66" fmla="*/ 87 w 220"/>
                <a:gd name="T67" fmla="*/ 175 h 220"/>
                <a:gd name="T68" fmla="*/ 74 w 220"/>
                <a:gd name="T69" fmla="*/ 170 h 220"/>
                <a:gd name="T70" fmla="*/ 49 w 220"/>
                <a:gd name="T71" fmla="*/ 185 h 220"/>
                <a:gd name="T72" fmla="*/ 47 w 220"/>
                <a:gd name="T73" fmla="*/ 154 h 220"/>
                <a:gd name="T74" fmla="*/ 45 w 220"/>
                <a:gd name="T75" fmla="*/ 133 h 220"/>
                <a:gd name="T76" fmla="*/ 14 w 220"/>
                <a:gd name="T77" fmla="*/ 119 h 220"/>
                <a:gd name="T78" fmla="*/ 35 w 220"/>
                <a:gd name="T79" fmla="*/ 96 h 220"/>
                <a:gd name="T80" fmla="*/ 48 w 220"/>
                <a:gd name="T81" fmla="*/ 80 h 220"/>
                <a:gd name="T82" fmla="*/ 35 w 220"/>
                <a:gd name="T83" fmla="*/ 49 h 220"/>
                <a:gd name="T84" fmla="*/ 66 w 220"/>
                <a:gd name="T85" fmla="*/ 47 h 220"/>
                <a:gd name="T86" fmla="*/ 80 w 220"/>
                <a:gd name="T87" fmla="*/ 48 h 220"/>
                <a:gd name="T88" fmla="*/ 96 w 220"/>
                <a:gd name="T89" fmla="*/ 35 h 220"/>
                <a:gd name="T90" fmla="*/ 119 w 220"/>
                <a:gd name="T91" fmla="*/ 14 h 220"/>
                <a:gd name="T92" fmla="*/ 133 w 220"/>
                <a:gd name="T93" fmla="*/ 45 h 220"/>
                <a:gd name="T94" fmla="*/ 146 w 220"/>
                <a:gd name="T95" fmla="*/ 50 h 220"/>
                <a:gd name="T96" fmla="*/ 171 w 220"/>
                <a:gd name="T97" fmla="*/ 35 h 220"/>
                <a:gd name="T98" fmla="*/ 173 w 220"/>
                <a:gd name="T99" fmla="*/ 66 h 220"/>
                <a:gd name="T100" fmla="*/ 175 w 220"/>
                <a:gd name="T101" fmla="*/ 87 h 220"/>
                <a:gd name="T102" fmla="*/ 206 w 220"/>
                <a:gd name="T103" fmla="*/ 101 h 220"/>
                <a:gd name="T104" fmla="*/ 185 w 220"/>
                <a:gd name="T105" fmla="*/ 12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0" h="220">
                  <a:moveTo>
                    <a:pt x="209" y="87"/>
                  </a:moveTo>
                  <a:cubicBezTo>
                    <a:pt x="188" y="83"/>
                    <a:pt x="188" y="83"/>
                    <a:pt x="188" y="83"/>
                  </a:cubicBezTo>
                  <a:cubicBezTo>
                    <a:pt x="187" y="80"/>
                    <a:pt x="186" y="77"/>
                    <a:pt x="184" y="74"/>
                  </a:cubicBezTo>
                  <a:cubicBezTo>
                    <a:pt x="196" y="56"/>
                    <a:pt x="196" y="56"/>
                    <a:pt x="196" y="56"/>
                  </a:cubicBezTo>
                  <a:cubicBezTo>
                    <a:pt x="200" y="51"/>
                    <a:pt x="199" y="43"/>
                    <a:pt x="194" y="39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79" y="23"/>
                    <a:pt x="175" y="22"/>
                    <a:pt x="171" y="22"/>
                  </a:cubicBezTo>
                  <a:cubicBezTo>
                    <a:pt x="169" y="22"/>
                    <a:pt x="166" y="22"/>
                    <a:pt x="164" y="24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3" y="34"/>
                    <a:pt x="140" y="33"/>
                    <a:pt x="137" y="32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2" y="5"/>
                    <a:pt x="126" y="0"/>
                    <a:pt x="119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4" y="0"/>
                    <a:pt x="88" y="5"/>
                    <a:pt x="87" y="11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0" y="33"/>
                    <a:pt x="77" y="34"/>
                    <a:pt x="74" y="36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4" y="22"/>
                    <a:pt x="51" y="22"/>
                    <a:pt x="49" y="22"/>
                  </a:cubicBezTo>
                  <a:cubicBezTo>
                    <a:pt x="45" y="22"/>
                    <a:pt x="41" y="23"/>
                    <a:pt x="39" y="26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1" y="43"/>
                    <a:pt x="20" y="51"/>
                    <a:pt x="24" y="56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4" y="77"/>
                    <a:pt x="33" y="80"/>
                    <a:pt x="32" y="83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5" y="88"/>
                    <a:pt x="0" y="94"/>
                    <a:pt x="0" y="10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6"/>
                    <a:pt x="5" y="132"/>
                    <a:pt x="11" y="133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3" y="140"/>
                    <a:pt x="34" y="143"/>
                    <a:pt x="36" y="146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0" y="169"/>
                    <a:pt x="21" y="177"/>
                    <a:pt x="26" y="181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1" y="197"/>
                    <a:pt x="45" y="198"/>
                    <a:pt x="49" y="198"/>
                  </a:cubicBezTo>
                  <a:cubicBezTo>
                    <a:pt x="51" y="198"/>
                    <a:pt x="54" y="198"/>
                    <a:pt x="56" y="196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7" y="186"/>
                    <a:pt x="80" y="187"/>
                    <a:pt x="83" y="18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8" y="215"/>
                    <a:pt x="94" y="220"/>
                    <a:pt x="101" y="220"/>
                  </a:cubicBezTo>
                  <a:cubicBezTo>
                    <a:pt x="119" y="220"/>
                    <a:pt x="119" y="220"/>
                    <a:pt x="119" y="220"/>
                  </a:cubicBezTo>
                  <a:cubicBezTo>
                    <a:pt x="126" y="220"/>
                    <a:pt x="132" y="215"/>
                    <a:pt x="133" y="209"/>
                  </a:cubicBezTo>
                  <a:cubicBezTo>
                    <a:pt x="137" y="188"/>
                    <a:pt x="137" y="188"/>
                    <a:pt x="137" y="188"/>
                  </a:cubicBezTo>
                  <a:cubicBezTo>
                    <a:pt x="140" y="187"/>
                    <a:pt x="143" y="186"/>
                    <a:pt x="146" y="184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66" y="198"/>
                    <a:pt x="169" y="198"/>
                    <a:pt x="171" y="198"/>
                  </a:cubicBezTo>
                  <a:cubicBezTo>
                    <a:pt x="175" y="198"/>
                    <a:pt x="179" y="197"/>
                    <a:pt x="181" y="194"/>
                  </a:cubicBezTo>
                  <a:cubicBezTo>
                    <a:pt x="194" y="181"/>
                    <a:pt x="194" y="181"/>
                    <a:pt x="194" y="181"/>
                  </a:cubicBezTo>
                  <a:cubicBezTo>
                    <a:pt x="199" y="177"/>
                    <a:pt x="200" y="169"/>
                    <a:pt x="196" y="164"/>
                  </a:cubicBezTo>
                  <a:cubicBezTo>
                    <a:pt x="184" y="146"/>
                    <a:pt x="184" y="146"/>
                    <a:pt x="184" y="146"/>
                  </a:cubicBezTo>
                  <a:cubicBezTo>
                    <a:pt x="186" y="143"/>
                    <a:pt x="187" y="140"/>
                    <a:pt x="188" y="137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15" y="132"/>
                    <a:pt x="220" y="126"/>
                    <a:pt x="220" y="119"/>
                  </a:cubicBezTo>
                  <a:cubicBezTo>
                    <a:pt x="220" y="101"/>
                    <a:pt x="220" y="101"/>
                    <a:pt x="220" y="101"/>
                  </a:cubicBezTo>
                  <a:cubicBezTo>
                    <a:pt x="220" y="94"/>
                    <a:pt x="215" y="88"/>
                    <a:pt x="209" y="87"/>
                  </a:cubicBezTo>
                  <a:close/>
                  <a:moveTo>
                    <a:pt x="185" y="124"/>
                  </a:moveTo>
                  <a:cubicBezTo>
                    <a:pt x="180" y="125"/>
                    <a:pt x="176" y="128"/>
                    <a:pt x="175" y="133"/>
                  </a:cubicBezTo>
                  <a:cubicBezTo>
                    <a:pt x="174" y="135"/>
                    <a:pt x="173" y="138"/>
                    <a:pt x="172" y="140"/>
                  </a:cubicBezTo>
                  <a:cubicBezTo>
                    <a:pt x="170" y="144"/>
                    <a:pt x="170" y="149"/>
                    <a:pt x="173" y="154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54" y="173"/>
                    <a:pt x="154" y="173"/>
                    <a:pt x="154" y="173"/>
                  </a:cubicBezTo>
                  <a:cubicBezTo>
                    <a:pt x="151" y="171"/>
                    <a:pt x="149" y="170"/>
                    <a:pt x="146" y="170"/>
                  </a:cubicBezTo>
                  <a:cubicBezTo>
                    <a:pt x="144" y="170"/>
                    <a:pt x="142" y="171"/>
                    <a:pt x="140" y="172"/>
                  </a:cubicBezTo>
                  <a:cubicBezTo>
                    <a:pt x="138" y="173"/>
                    <a:pt x="135" y="174"/>
                    <a:pt x="133" y="175"/>
                  </a:cubicBezTo>
                  <a:cubicBezTo>
                    <a:pt x="128" y="176"/>
                    <a:pt x="125" y="180"/>
                    <a:pt x="124" y="185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5" y="180"/>
                    <a:pt x="92" y="176"/>
                    <a:pt x="87" y="175"/>
                  </a:cubicBezTo>
                  <a:cubicBezTo>
                    <a:pt x="85" y="174"/>
                    <a:pt x="82" y="173"/>
                    <a:pt x="80" y="172"/>
                  </a:cubicBezTo>
                  <a:cubicBezTo>
                    <a:pt x="78" y="171"/>
                    <a:pt x="76" y="170"/>
                    <a:pt x="74" y="170"/>
                  </a:cubicBezTo>
                  <a:cubicBezTo>
                    <a:pt x="71" y="170"/>
                    <a:pt x="69" y="171"/>
                    <a:pt x="66" y="173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50" y="149"/>
                    <a:pt x="50" y="144"/>
                    <a:pt x="48" y="140"/>
                  </a:cubicBezTo>
                  <a:cubicBezTo>
                    <a:pt x="47" y="138"/>
                    <a:pt x="46" y="135"/>
                    <a:pt x="45" y="133"/>
                  </a:cubicBezTo>
                  <a:cubicBezTo>
                    <a:pt x="44" y="128"/>
                    <a:pt x="40" y="125"/>
                    <a:pt x="35" y="124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40" y="95"/>
                    <a:pt x="44" y="92"/>
                    <a:pt x="45" y="87"/>
                  </a:cubicBezTo>
                  <a:cubicBezTo>
                    <a:pt x="46" y="85"/>
                    <a:pt x="47" y="82"/>
                    <a:pt x="48" y="80"/>
                  </a:cubicBezTo>
                  <a:cubicBezTo>
                    <a:pt x="50" y="76"/>
                    <a:pt x="50" y="71"/>
                    <a:pt x="47" y="66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49"/>
                    <a:pt x="71" y="50"/>
                    <a:pt x="74" y="50"/>
                  </a:cubicBezTo>
                  <a:cubicBezTo>
                    <a:pt x="76" y="50"/>
                    <a:pt x="78" y="49"/>
                    <a:pt x="80" y="48"/>
                  </a:cubicBezTo>
                  <a:cubicBezTo>
                    <a:pt x="82" y="47"/>
                    <a:pt x="85" y="46"/>
                    <a:pt x="87" y="45"/>
                  </a:cubicBezTo>
                  <a:cubicBezTo>
                    <a:pt x="92" y="44"/>
                    <a:pt x="95" y="40"/>
                    <a:pt x="96" y="3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5" y="40"/>
                    <a:pt x="128" y="44"/>
                    <a:pt x="133" y="45"/>
                  </a:cubicBezTo>
                  <a:cubicBezTo>
                    <a:pt x="135" y="46"/>
                    <a:pt x="138" y="47"/>
                    <a:pt x="140" y="48"/>
                  </a:cubicBezTo>
                  <a:cubicBezTo>
                    <a:pt x="142" y="49"/>
                    <a:pt x="144" y="50"/>
                    <a:pt x="146" y="50"/>
                  </a:cubicBezTo>
                  <a:cubicBezTo>
                    <a:pt x="149" y="50"/>
                    <a:pt x="151" y="49"/>
                    <a:pt x="154" y="47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73" y="66"/>
                    <a:pt x="173" y="66"/>
                    <a:pt x="173" y="66"/>
                  </a:cubicBezTo>
                  <a:cubicBezTo>
                    <a:pt x="170" y="71"/>
                    <a:pt x="170" y="76"/>
                    <a:pt x="172" y="80"/>
                  </a:cubicBezTo>
                  <a:cubicBezTo>
                    <a:pt x="173" y="82"/>
                    <a:pt x="174" y="85"/>
                    <a:pt x="175" y="87"/>
                  </a:cubicBezTo>
                  <a:cubicBezTo>
                    <a:pt x="176" y="92"/>
                    <a:pt x="180" y="95"/>
                    <a:pt x="185" y="96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19"/>
                    <a:pt x="206" y="119"/>
                    <a:pt x="206" y="119"/>
                  </a:cubicBezTo>
                  <a:lnTo>
                    <a:pt x="185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20"/>
            <p:cNvSpPr>
              <a:spLocks noEditPoints="1"/>
            </p:cNvSpPr>
            <p:nvPr/>
          </p:nvSpPr>
          <p:spPr bwMode="auto">
            <a:xfrm>
              <a:off x="-2538413" y="300038"/>
              <a:ext cx="360362" cy="360363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48 w 96"/>
                <a:gd name="T11" fmla="*/ 90 h 96"/>
                <a:gd name="T12" fmla="*/ 6 w 96"/>
                <a:gd name="T13" fmla="*/ 48 h 96"/>
                <a:gd name="T14" fmla="*/ 48 w 96"/>
                <a:gd name="T15" fmla="*/ 6 h 96"/>
                <a:gd name="T16" fmla="*/ 90 w 96"/>
                <a:gd name="T17" fmla="*/ 48 h 96"/>
                <a:gd name="T18" fmla="*/ 48 w 96"/>
                <a:gd name="T19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90"/>
                  </a:moveTo>
                  <a:cubicBezTo>
                    <a:pt x="25" y="90"/>
                    <a:pt x="6" y="71"/>
                    <a:pt x="6" y="48"/>
                  </a:cubicBezTo>
                  <a:cubicBezTo>
                    <a:pt x="6" y="25"/>
                    <a:pt x="25" y="6"/>
                    <a:pt x="48" y="6"/>
                  </a:cubicBezTo>
                  <a:cubicBezTo>
                    <a:pt x="71" y="6"/>
                    <a:pt x="90" y="25"/>
                    <a:pt x="90" y="48"/>
                  </a:cubicBezTo>
                  <a:cubicBezTo>
                    <a:pt x="90" y="71"/>
                    <a:pt x="71" y="90"/>
                    <a:pt x="4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1"/>
            <p:cNvSpPr>
              <a:spLocks noEditPoints="1"/>
            </p:cNvSpPr>
            <p:nvPr/>
          </p:nvSpPr>
          <p:spPr bwMode="auto">
            <a:xfrm>
              <a:off x="-2460625" y="374650"/>
              <a:ext cx="207962" cy="206375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8 h 55"/>
                <a:gd name="T4" fmla="*/ 27 w 55"/>
                <a:gd name="T5" fmla="*/ 55 h 55"/>
                <a:gd name="T6" fmla="*/ 55 w 55"/>
                <a:gd name="T7" fmla="*/ 28 h 55"/>
                <a:gd name="T8" fmla="*/ 27 w 55"/>
                <a:gd name="T9" fmla="*/ 0 h 55"/>
                <a:gd name="T10" fmla="*/ 27 w 55"/>
                <a:gd name="T11" fmla="*/ 49 h 55"/>
                <a:gd name="T12" fmla="*/ 6 w 55"/>
                <a:gd name="T13" fmla="*/ 28 h 55"/>
                <a:gd name="T14" fmla="*/ 27 w 55"/>
                <a:gd name="T15" fmla="*/ 7 h 55"/>
                <a:gd name="T16" fmla="*/ 48 w 55"/>
                <a:gd name="T17" fmla="*/ 28 h 55"/>
                <a:gd name="T18" fmla="*/ 27 w 55"/>
                <a:gd name="T19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2" y="55"/>
                    <a:pt x="55" y="43"/>
                    <a:pt x="55" y="28"/>
                  </a:cubicBezTo>
                  <a:cubicBezTo>
                    <a:pt x="55" y="13"/>
                    <a:pt x="42" y="0"/>
                    <a:pt x="27" y="0"/>
                  </a:cubicBezTo>
                  <a:close/>
                  <a:moveTo>
                    <a:pt x="27" y="49"/>
                  </a:moveTo>
                  <a:cubicBezTo>
                    <a:pt x="16" y="49"/>
                    <a:pt x="6" y="39"/>
                    <a:pt x="6" y="28"/>
                  </a:cubicBezTo>
                  <a:cubicBezTo>
                    <a:pt x="6" y="17"/>
                    <a:pt x="16" y="7"/>
                    <a:pt x="27" y="7"/>
                  </a:cubicBezTo>
                  <a:cubicBezTo>
                    <a:pt x="38" y="7"/>
                    <a:pt x="48" y="17"/>
                    <a:pt x="48" y="28"/>
                  </a:cubicBezTo>
                  <a:cubicBezTo>
                    <a:pt x="48" y="39"/>
                    <a:pt x="38" y="49"/>
                    <a:pt x="2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242020" y="5422854"/>
            <a:ext cx="433144" cy="331053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4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129720" y="4293656"/>
            <a:ext cx="448210" cy="385986"/>
            <a:chOff x="2727325" y="-39687"/>
            <a:chExt cx="1463675" cy="1260475"/>
          </a:xfrm>
          <a:solidFill>
            <a:schemeClr val="bg1"/>
          </a:solidFill>
        </p:grpSpPr>
        <p:sp>
          <p:nvSpPr>
            <p:cNvPr id="52" name="Freeform 20"/>
            <p:cNvSpPr>
              <a:spLocks noEditPoints="1"/>
            </p:cNvSpPr>
            <p:nvPr/>
          </p:nvSpPr>
          <p:spPr bwMode="auto">
            <a:xfrm>
              <a:off x="2727325" y="-39687"/>
              <a:ext cx="1463675" cy="1260475"/>
            </a:xfrm>
            <a:custGeom>
              <a:avLst/>
              <a:gdLst>
                <a:gd name="T0" fmla="*/ 347 w 390"/>
                <a:gd name="T1" fmla="*/ 42 h 336"/>
                <a:gd name="T2" fmla="*/ 195 w 390"/>
                <a:gd name="T3" fmla="*/ 38 h 336"/>
                <a:gd name="T4" fmla="*/ 43 w 390"/>
                <a:gd name="T5" fmla="*/ 42 h 336"/>
                <a:gd name="T6" fmla="*/ 43 w 390"/>
                <a:gd name="T7" fmla="*/ 196 h 336"/>
                <a:gd name="T8" fmla="*/ 170 w 390"/>
                <a:gd name="T9" fmla="*/ 322 h 336"/>
                <a:gd name="T10" fmla="*/ 220 w 390"/>
                <a:gd name="T11" fmla="*/ 322 h 336"/>
                <a:gd name="T12" fmla="*/ 347 w 390"/>
                <a:gd name="T13" fmla="*/ 196 h 336"/>
                <a:gd name="T14" fmla="*/ 347 w 390"/>
                <a:gd name="T15" fmla="*/ 42 h 336"/>
                <a:gd name="T16" fmla="*/ 330 w 390"/>
                <a:gd name="T17" fmla="*/ 180 h 336"/>
                <a:gd name="T18" fmla="*/ 203 w 390"/>
                <a:gd name="T19" fmla="*/ 306 h 336"/>
                <a:gd name="T20" fmla="*/ 187 w 390"/>
                <a:gd name="T21" fmla="*/ 306 h 336"/>
                <a:gd name="T22" fmla="*/ 59 w 390"/>
                <a:gd name="T23" fmla="*/ 180 h 336"/>
                <a:gd name="T24" fmla="*/ 59 w 390"/>
                <a:gd name="T25" fmla="*/ 58 h 336"/>
                <a:gd name="T26" fmla="*/ 179 w 390"/>
                <a:gd name="T27" fmla="*/ 55 h 336"/>
                <a:gd name="T28" fmla="*/ 195 w 390"/>
                <a:gd name="T29" fmla="*/ 70 h 336"/>
                <a:gd name="T30" fmla="*/ 210 w 390"/>
                <a:gd name="T31" fmla="*/ 55 h 336"/>
                <a:gd name="T32" fmla="*/ 330 w 390"/>
                <a:gd name="T33" fmla="*/ 58 h 336"/>
                <a:gd name="T34" fmla="*/ 330 w 390"/>
                <a:gd name="T35" fmla="*/ 18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36">
                  <a:moveTo>
                    <a:pt x="347" y="42"/>
                  </a:moveTo>
                  <a:cubicBezTo>
                    <a:pt x="305" y="0"/>
                    <a:pt x="238" y="0"/>
                    <a:pt x="195" y="38"/>
                  </a:cubicBezTo>
                  <a:cubicBezTo>
                    <a:pt x="152" y="0"/>
                    <a:pt x="85" y="0"/>
                    <a:pt x="43" y="42"/>
                  </a:cubicBezTo>
                  <a:cubicBezTo>
                    <a:pt x="0" y="84"/>
                    <a:pt x="0" y="154"/>
                    <a:pt x="43" y="196"/>
                  </a:cubicBezTo>
                  <a:cubicBezTo>
                    <a:pt x="55" y="208"/>
                    <a:pt x="170" y="322"/>
                    <a:pt x="170" y="322"/>
                  </a:cubicBezTo>
                  <a:cubicBezTo>
                    <a:pt x="184" y="336"/>
                    <a:pt x="206" y="336"/>
                    <a:pt x="220" y="322"/>
                  </a:cubicBezTo>
                  <a:cubicBezTo>
                    <a:pt x="220" y="322"/>
                    <a:pt x="345" y="198"/>
                    <a:pt x="347" y="196"/>
                  </a:cubicBezTo>
                  <a:cubicBezTo>
                    <a:pt x="390" y="154"/>
                    <a:pt x="390" y="84"/>
                    <a:pt x="347" y="42"/>
                  </a:cubicBezTo>
                  <a:close/>
                  <a:moveTo>
                    <a:pt x="330" y="180"/>
                  </a:moveTo>
                  <a:cubicBezTo>
                    <a:pt x="203" y="306"/>
                    <a:pt x="203" y="306"/>
                    <a:pt x="203" y="306"/>
                  </a:cubicBezTo>
                  <a:cubicBezTo>
                    <a:pt x="199" y="310"/>
                    <a:pt x="191" y="310"/>
                    <a:pt x="187" y="306"/>
                  </a:cubicBezTo>
                  <a:cubicBezTo>
                    <a:pt x="59" y="180"/>
                    <a:pt x="59" y="180"/>
                    <a:pt x="59" y="180"/>
                  </a:cubicBezTo>
                  <a:cubicBezTo>
                    <a:pt x="25" y="146"/>
                    <a:pt x="25" y="92"/>
                    <a:pt x="59" y="58"/>
                  </a:cubicBezTo>
                  <a:cubicBezTo>
                    <a:pt x="92" y="26"/>
                    <a:pt x="145" y="25"/>
                    <a:pt x="179" y="55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45" y="25"/>
                    <a:pt x="298" y="26"/>
                    <a:pt x="330" y="58"/>
                  </a:cubicBezTo>
                  <a:cubicBezTo>
                    <a:pt x="364" y="92"/>
                    <a:pt x="364" y="146"/>
                    <a:pt x="33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auto">
            <a:xfrm>
              <a:off x="2982913" y="215900"/>
              <a:ext cx="206375" cy="201612"/>
            </a:xfrm>
            <a:custGeom>
              <a:avLst/>
              <a:gdLst>
                <a:gd name="T0" fmla="*/ 49 w 55"/>
                <a:gd name="T1" fmla="*/ 0 h 54"/>
                <a:gd name="T2" fmla="*/ 49 w 55"/>
                <a:gd name="T3" fmla="*/ 0 h 54"/>
                <a:gd name="T4" fmla="*/ 0 w 55"/>
                <a:gd name="T5" fmla="*/ 48 h 54"/>
                <a:gd name="T6" fmla="*/ 0 w 55"/>
                <a:gd name="T7" fmla="*/ 48 h 54"/>
                <a:gd name="T8" fmla="*/ 6 w 55"/>
                <a:gd name="T9" fmla="*/ 54 h 54"/>
                <a:gd name="T10" fmla="*/ 12 w 55"/>
                <a:gd name="T11" fmla="*/ 48 h 54"/>
                <a:gd name="T12" fmla="*/ 12 w 55"/>
                <a:gd name="T13" fmla="*/ 48 h 54"/>
                <a:gd name="T14" fmla="*/ 49 w 55"/>
                <a:gd name="T15" fmla="*/ 11 h 54"/>
                <a:gd name="T16" fmla="*/ 49 w 55"/>
                <a:gd name="T17" fmla="*/ 11 h 54"/>
                <a:gd name="T18" fmla="*/ 55 w 55"/>
                <a:gd name="T19" fmla="*/ 5 h 54"/>
                <a:gd name="T20" fmla="*/ 49 w 55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54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3" y="54"/>
                    <a:pt x="6" y="54"/>
                  </a:cubicBezTo>
                  <a:cubicBezTo>
                    <a:pt x="9" y="54"/>
                    <a:pt x="12" y="52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8"/>
                    <a:pt x="2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2" y="11"/>
                    <a:pt x="55" y="8"/>
                    <a:pt x="55" y="5"/>
                  </a:cubicBezTo>
                  <a:cubicBezTo>
                    <a:pt x="55" y="2"/>
                    <a:pt x="52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Freeform 13"/>
          <p:cNvSpPr>
            <a:spLocks noChangeAspect="1" noEditPoints="1"/>
          </p:cNvSpPr>
          <p:nvPr/>
        </p:nvSpPr>
        <p:spPr bwMode="auto">
          <a:xfrm>
            <a:off x="6079787" y="3099178"/>
            <a:ext cx="424142" cy="413042"/>
          </a:xfrm>
          <a:custGeom>
            <a:avLst/>
            <a:gdLst>
              <a:gd name="T0" fmla="*/ 161 w 226"/>
              <a:gd name="T1" fmla="*/ 0 h 220"/>
              <a:gd name="T2" fmla="*/ 96 w 226"/>
              <a:gd name="T3" fmla="*/ 47 h 220"/>
              <a:gd name="T4" fmla="*/ 95 w 226"/>
              <a:gd name="T5" fmla="*/ 47 h 220"/>
              <a:gd name="T6" fmla="*/ 24 w 226"/>
              <a:gd name="T7" fmla="*/ 119 h 220"/>
              <a:gd name="T8" fmla="*/ 1 w 226"/>
              <a:gd name="T9" fmla="*/ 189 h 220"/>
              <a:gd name="T10" fmla="*/ 24 w 226"/>
              <a:gd name="T11" fmla="*/ 220 h 220"/>
              <a:gd name="T12" fmla="*/ 90 w 226"/>
              <a:gd name="T13" fmla="*/ 203 h 220"/>
              <a:gd name="T14" fmla="*/ 207 w 226"/>
              <a:gd name="T15" fmla="*/ 91 h 220"/>
              <a:gd name="T16" fmla="*/ 110 w 226"/>
              <a:gd name="T17" fmla="*/ 164 h 220"/>
              <a:gd name="T18" fmla="*/ 170 w 226"/>
              <a:gd name="T19" fmla="*/ 81 h 220"/>
              <a:gd name="T20" fmla="*/ 163 w 226"/>
              <a:gd name="T21" fmla="*/ 115 h 220"/>
              <a:gd name="T22" fmla="*/ 110 w 226"/>
              <a:gd name="T23" fmla="*/ 169 h 220"/>
              <a:gd name="T24" fmla="*/ 102 w 226"/>
              <a:gd name="T25" fmla="*/ 139 h 220"/>
              <a:gd name="T26" fmla="*/ 79 w 226"/>
              <a:gd name="T27" fmla="*/ 117 h 220"/>
              <a:gd name="T28" fmla="*/ 159 w 226"/>
              <a:gd name="T29" fmla="*/ 61 h 220"/>
              <a:gd name="T30" fmla="*/ 102 w 226"/>
              <a:gd name="T31" fmla="*/ 139 h 220"/>
              <a:gd name="T32" fmla="*/ 52 w 226"/>
              <a:gd name="T33" fmla="*/ 110 h 220"/>
              <a:gd name="T34" fmla="*/ 137 w 226"/>
              <a:gd name="T35" fmla="*/ 49 h 220"/>
              <a:gd name="T36" fmla="*/ 29 w 226"/>
              <a:gd name="T37" fmla="*/ 205 h 220"/>
              <a:gd name="T38" fmla="*/ 14 w 226"/>
              <a:gd name="T39" fmla="*/ 196 h 220"/>
              <a:gd name="T40" fmla="*/ 22 w 226"/>
              <a:gd name="T41" fmla="*/ 166 h 220"/>
              <a:gd name="T42" fmla="*/ 54 w 226"/>
              <a:gd name="T43" fmla="*/ 199 h 220"/>
              <a:gd name="T44" fmla="*/ 61 w 226"/>
              <a:gd name="T45" fmla="*/ 197 h 220"/>
              <a:gd name="T46" fmla="*/ 24 w 226"/>
              <a:gd name="T47" fmla="*/ 159 h 220"/>
              <a:gd name="T48" fmla="*/ 33 w 226"/>
              <a:gd name="T49" fmla="*/ 129 h 220"/>
              <a:gd name="T50" fmla="*/ 89 w 226"/>
              <a:gd name="T51" fmla="*/ 189 h 220"/>
              <a:gd name="T52" fmla="*/ 61 w 226"/>
              <a:gd name="T53" fmla="*/ 197 h 220"/>
              <a:gd name="T54" fmla="*/ 186 w 226"/>
              <a:gd name="T55" fmla="*/ 93 h 220"/>
              <a:gd name="T56" fmla="*/ 168 w 226"/>
              <a:gd name="T57" fmla="*/ 52 h 220"/>
              <a:gd name="T58" fmla="*/ 139 w 226"/>
              <a:gd name="T59" fmla="*/ 23 h 220"/>
              <a:gd name="T60" fmla="*/ 192 w 226"/>
              <a:gd name="T61" fmla="*/ 27 h 220"/>
              <a:gd name="T62" fmla="*/ 197 w 226"/>
              <a:gd name="T63" fmla="*/ 81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6" h="220">
                <a:moveTo>
                  <a:pt x="202" y="18"/>
                </a:moveTo>
                <a:cubicBezTo>
                  <a:pt x="191" y="6"/>
                  <a:pt x="176" y="0"/>
                  <a:pt x="161" y="0"/>
                </a:cubicBezTo>
                <a:cubicBezTo>
                  <a:pt x="149" y="0"/>
                  <a:pt x="137" y="5"/>
                  <a:pt x="129" y="13"/>
                </a:cubicBezTo>
                <a:cubicBezTo>
                  <a:pt x="96" y="47"/>
                  <a:pt x="96" y="47"/>
                  <a:pt x="96" y="47"/>
                </a:cubicBezTo>
                <a:cubicBezTo>
                  <a:pt x="96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22"/>
                  <a:pt x="19" y="126"/>
                  <a:pt x="17" y="130"/>
                </a:cubicBezTo>
                <a:cubicBezTo>
                  <a:pt x="1" y="189"/>
                  <a:pt x="1" y="189"/>
                  <a:pt x="1" y="189"/>
                </a:cubicBezTo>
                <a:cubicBezTo>
                  <a:pt x="1" y="189"/>
                  <a:pt x="0" y="194"/>
                  <a:pt x="0" y="196"/>
                </a:cubicBezTo>
                <a:cubicBezTo>
                  <a:pt x="0" y="209"/>
                  <a:pt x="11" y="220"/>
                  <a:pt x="24" y="220"/>
                </a:cubicBezTo>
                <a:cubicBezTo>
                  <a:pt x="27" y="220"/>
                  <a:pt x="32" y="219"/>
                  <a:pt x="32" y="219"/>
                </a:cubicBezTo>
                <a:cubicBezTo>
                  <a:pt x="90" y="203"/>
                  <a:pt x="90" y="203"/>
                  <a:pt x="90" y="203"/>
                </a:cubicBezTo>
                <a:cubicBezTo>
                  <a:pt x="95" y="202"/>
                  <a:pt x="99" y="200"/>
                  <a:pt x="102" y="196"/>
                </a:cubicBezTo>
                <a:cubicBezTo>
                  <a:pt x="207" y="91"/>
                  <a:pt x="207" y="91"/>
                  <a:pt x="207" y="91"/>
                </a:cubicBezTo>
                <a:cubicBezTo>
                  <a:pt x="226" y="72"/>
                  <a:pt x="224" y="40"/>
                  <a:pt x="202" y="18"/>
                </a:cubicBezTo>
                <a:close/>
                <a:moveTo>
                  <a:pt x="110" y="164"/>
                </a:moveTo>
                <a:cubicBezTo>
                  <a:pt x="110" y="157"/>
                  <a:pt x="108" y="151"/>
                  <a:pt x="105" y="146"/>
                </a:cubicBezTo>
                <a:cubicBezTo>
                  <a:pt x="170" y="81"/>
                  <a:pt x="170" y="81"/>
                  <a:pt x="170" y="81"/>
                </a:cubicBezTo>
                <a:cubicBezTo>
                  <a:pt x="174" y="93"/>
                  <a:pt x="172" y="106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10" y="169"/>
                  <a:pt x="110" y="169"/>
                  <a:pt x="110" y="169"/>
                </a:cubicBezTo>
                <a:cubicBezTo>
                  <a:pt x="110" y="167"/>
                  <a:pt x="110" y="165"/>
                  <a:pt x="110" y="164"/>
                </a:cubicBezTo>
                <a:close/>
                <a:moveTo>
                  <a:pt x="102" y="139"/>
                </a:moveTo>
                <a:cubicBezTo>
                  <a:pt x="99" y="135"/>
                  <a:pt x="96" y="131"/>
                  <a:pt x="93" y="127"/>
                </a:cubicBezTo>
                <a:cubicBezTo>
                  <a:pt x="88" y="123"/>
                  <a:pt x="84" y="120"/>
                  <a:pt x="79" y="117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49" y="54"/>
                  <a:pt x="154" y="57"/>
                  <a:pt x="159" y="61"/>
                </a:cubicBezTo>
                <a:cubicBezTo>
                  <a:pt x="162" y="65"/>
                  <a:pt x="165" y="69"/>
                  <a:pt x="167" y="74"/>
                </a:cubicBezTo>
                <a:lnTo>
                  <a:pt x="102" y="139"/>
                </a:lnTo>
                <a:close/>
                <a:moveTo>
                  <a:pt x="72" y="114"/>
                </a:moveTo>
                <a:cubicBezTo>
                  <a:pt x="66" y="111"/>
                  <a:pt x="59" y="110"/>
                  <a:pt x="52" y="110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13" y="48"/>
                  <a:pt x="125" y="46"/>
                  <a:pt x="137" y="49"/>
                </a:cubicBezTo>
                <a:lnTo>
                  <a:pt x="72" y="114"/>
                </a:lnTo>
                <a:close/>
                <a:moveTo>
                  <a:pt x="29" y="205"/>
                </a:moveTo>
                <a:cubicBezTo>
                  <a:pt x="28" y="206"/>
                  <a:pt x="26" y="206"/>
                  <a:pt x="24" y="206"/>
                </a:cubicBezTo>
                <a:cubicBezTo>
                  <a:pt x="18" y="206"/>
                  <a:pt x="14" y="202"/>
                  <a:pt x="14" y="196"/>
                </a:cubicBezTo>
                <a:cubicBezTo>
                  <a:pt x="14" y="195"/>
                  <a:pt x="14" y="193"/>
                  <a:pt x="14" y="192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30" y="166"/>
                  <a:pt x="38" y="169"/>
                  <a:pt x="45" y="175"/>
                </a:cubicBezTo>
                <a:cubicBezTo>
                  <a:pt x="51" y="182"/>
                  <a:pt x="55" y="191"/>
                  <a:pt x="54" y="199"/>
                </a:cubicBezTo>
                <a:lnTo>
                  <a:pt x="29" y="205"/>
                </a:lnTo>
                <a:close/>
                <a:moveTo>
                  <a:pt x="61" y="197"/>
                </a:moveTo>
                <a:cubicBezTo>
                  <a:pt x="61" y="188"/>
                  <a:pt x="57" y="178"/>
                  <a:pt x="50" y="170"/>
                </a:cubicBezTo>
                <a:cubicBezTo>
                  <a:pt x="42" y="163"/>
                  <a:pt x="33" y="159"/>
                  <a:pt x="24" y="159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1" y="132"/>
                  <a:pt x="32" y="131"/>
                  <a:pt x="33" y="129"/>
                </a:cubicBezTo>
                <a:cubicBezTo>
                  <a:pt x="47" y="119"/>
                  <a:pt x="68" y="122"/>
                  <a:pt x="83" y="137"/>
                </a:cubicBezTo>
                <a:cubicBezTo>
                  <a:pt x="98" y="153"/>
                  <a:pt x="101" y="175"/>
                  <a:pt x="89" y="189"/>
                </a:cubicBezTo>
                <a:cubicBezTo>
                  <a:pt x="88" y="190"/>
                  <a:pt x="87" y="190"/>
                  <a:pt x="86" y="190"/>
                </a:cubicBezTo>
                <a:lnTo>
                  <a:pt x="61" y="197"/>
                </a:lnTo>
                <a:close/>
                <a:moveTo>
                  <a:pt x="197" y="81"/>
                </a:moveTo>
                <a:cubicBezTo>
                  <a:pt x="186" y="93"/>
                  <a:pt x="186" y="93"/>
                  <a:pt x="186" y="93"/>
                </a:cubicBezTo>
                <a:cubicBezTo>
                  <a:pt x="186" y="91"/>
                  <a:pt x="186" y="90"/>
                  <a:pt x="186" y="88"/>
                </a:cubicBezTo>
                <a:cubicBezTo>
                  <a:pt x="185" y="75"/>
                  <a:pt x="178" y="62"/>
                  <a:pt x="168" y="52"/>
                </a:cubicBezTo>
                <a:cubicBezTo>
                  <a:pt x="157" y="41"/>
                  <a:pt x="142" y="34"/>
                  <a:pt x="127" y="34"/>
                </a:cubicBezTo>
                <a:cubicBezTo>
                  <a:pt x="139" y="23"/>
                  <a:pt x="139" y="23"/>
                  <a:pt x="139" y="23"/>
                </a:cubicBezTo>
                <a:cubicBezTo>
                  <a:pt x="145" y="17"/>
                  <a:pt x="153" y="14"/>
                  <a:pt x="161" y="14"/>
                </a:cubicBezTo>
                <a:cubicBezTo>
                  <a:pt x="172" y="14"/>
                  <a:pt x="184" y="19"/>
                  <a:pt x="192" y="27"/>
                </a:cubicBezTo>
                <a:cubicBezTo>
                  <a:pt x="201" y="36"/>
                  <a:pt x="205" y="46"/>
                  <a:pt x="206" y="56"/>
                </a:cubicBezTo>
                <a:cubicBezTo>
                  <a:pt x="207" y="66"/>
                  <a:pt x="204" y="75"/>
                  <a:pt x="19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8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029621" y="5070355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916974" y="4029336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46002" y="2816461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084450" y="1699230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090222" y="1937276"/>
            <a:ext cx="27079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869251" y="3035584"/>
            <a:ext cx="27079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16992" y="4254369"/>
            <a:ext cx="26441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026722" y="5304510"/>
            <a:ext cx="27079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23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0" y="313198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0" y="458395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79225" y="2886663"/>
            <a:ext cx="3428044" cy="490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  2</a:t>
            </a:r>
          </a:p>
        </p:txBody>
      </p:sp>
      <p:sp>
        <p:nvSpPr>
          <p:cNvPr id="8" name="MH_Entry_1"/>
          <p:cNvSpPr/>
          <p:nvPr>
            <p:custDataLst>
              <p:tags r:id="rId5"/>
            </p:custDataLst>
          </p:nvPr>
        </p:nvSpPr>
        <p:spPr>
          <a:xfrm>
            <a:off x="4330379" y="3614458"/>
            <a:ext cx="4125737" cy="8309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7980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1"/>
          <p:cNvSpPr>
            <a:spLocks/>
          </p:cNvSpPr>
          <p:nvPr/>
        </p:nvSpPr>
        <p:spPr bwMode="auto">
          <a:xfrm>
            <a:off x="-9524" y="1960141"/>
            <a:ext cx="6438899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grpSp>
        <p:nvGrpSpPr>
          <p:cNvPr id="18" name="组合 19"/>
          <p:cNvGrpSpPr>
            <a:grpSpLocks/>
          </p:cNvGrpSpPr>
          <p:nvPr/>
        </p:nvGrpSpPr>
        <p:grpSpPr bwMode="auto">
          <a:xfrm>
            <a:off x="812800" y="5343108"/>
            <a:ext cx="11233150" cy="871014"/>
            <a:chOff x="1160463" y="2907288"/>
            <a:chExt cx="9421420" cy="619317"/>
          </a:xfrm>
        </p:grpSpPr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1160463" y="2907288"/>
              <a:ext cx="1833524" cy="175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393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15"/>
          <p:cNvSpPr txBox="1"/>
          <p:nvPr/>
        </p:nvSpPr>
        <p:spPr>
          <a:xfrm>
            <a:off x="812799" y="2966843"/>
            <a:ext cx="525653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3" name="AutoShape 1"/>
          <p:cNvSpPr>
            <a:spLocks/>
          </p:cNvSpPr>
          <p:nvPr/>
        </p:nvSpPr>
        <p:spPr bwMode="auto">
          <a:xfrm>
            <a:off x="6429375" y="1960141"/>
            <a:ext cx="6429376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372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4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OTHERS"/>
  <p:tag name="ID" val="54582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TextBox 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AUTOCOLOR" val="TRUE"/>
  <p:tag name="MH_TYPE" val="CONTENTS"/>
  <p:tag name="ID" val="54582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TextBox 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TextBox 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TextBox 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4"/>
</p:tagLst>
</file>

<file path=ppt/theme/theme1.xml><?xml version="1.0" encoding="utf-8"?>
<a:theme xmlns:a="http://schemas.openxmlformats.org/drawingml/2006/main" name="第一PPT，www.1ppt.com">
  <a:themeElements>
    <a:clrScheme name="自定义 2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C5B3E"/>
      </a:accent1>
      <a:accent2>
        <a:srgbClr val="FF9900"/>
      </a:accent2>
      <a:accent3>
        <a:srgbClr val="DC5B3E"/>
      </a:accent3>
      <a:accent4>
        <a:srgbClr val="FF9900"/>
      </a:accent4>
      <a:accent5>
        <a:srgbClr val="DC5B3E"/>
      </a:accent5>
      <a:accent6>
        <a:srgbClr val="FF9900"/>
      </a:accent6>
      <a:hlink>
        <a:srgbClr val="DC5B3E"/>
      </a:hlink>
      <a:folHlink>
        <a:srgbClr val="FF99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2877</Words>
  <Application>Microsoft Office PowerPoint</Application>
  <PresentationFormat>自定义</PresentationFormat>
  <Paragraphs>262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微软雅黑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开题报告</dc:title>
  <dc:creator/>
  <cp:keywords>www.1ppt.com</cp:keywords>
  <cp:lastModifiedBy/>
  <cp:revision>1</cp:revision>
  <dcterms:created xsi:type="dcterms:W3CDTF">2016-12-04T14:38:08Z</dcterms:created>
  <dcterms:modified xsi:type="dcterms:W3CDTF">2018-12-13T13:09:51Z</dcterms:modified>
</cp:coreProperties>
</file>