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4"/>
  </p:notesMasterIdLst>
  <p:handoutMasterIdLst>
    <p:handoutMasterId r:id="rId25"/>
  </p:handoutMasterIdLst>
  <p:sldIdLst>
    <p:sldId id="2822" r:id="rId2"/>
    <p:sldId id="2823" r:id="rId3"/>
    <p:sldId id="2824" r:id="rId4"/>
    <p:sldId id="2825" r:id="rId5"/>
    <p:sldId id="2826" r:id="rId6"/>
    <p:sldId id="2827" r:id="rId7"/>
    <p:sldId id="2828" r:id="rId8"/>
    <p:sldId id="2829" r:id="rId9"/>
    <p:sldId id="2830" r:id="rId10"/>
    <p:sldId id="2831" r:id="rId11"/>
    <p:sldId id="2832" r:id="rId12"/>
    <p:sldId id="2833" r:id="rId13"/>
    <p:sldId id="2834" r:id="rId14"/>
    <p:sldId id="2835" r:id="rId15"/>
    <p:sldId id="2836" r:id="rId16"/>
    <p:sldId id="2837" r:id="rId17"/>
    <p:sldId id="2838" r:id="rId18"/>
    <p:sldId id="2839" r:id="rId19"/>
    <p:sldId id="2840" r:id="rId20"/>
    <p:sldId id="2841" r:id="rId21"/>
    <p:sldId id="2842" r:id="rId22"/>
    <p:sldId id="2843"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4AB63"/>
    <a:srgbClr val="A4D16D"/>
    <a:srgbClr val="DDEEC9"/>
    <a:srgbClr val="DE790F"/>
    <a:srgbClr val="DFF7EC"/>
    <a:srgbClr val="5E916C"/>
    <a:srgbClr val="457C53"/>
    <a:srgbClr val="72AF0A"/>
    <a:srgbClr val="838E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75" autoAdjust="0"/>
    <p:restoredTop sz="95317" autoAdjust="0"/>
  </p:normalViewPr>
  <p:slideViewPr>
    <p:cSldViewPr>
      <p:cViewPr varScale="1">
        <p:scale>
          <a:sx n="78" d="100"/>
          <a:sy n="78" d="100"/>
        </p:scale>
        <p:origin x="456" y="62"/>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132" d="100"/>
        <a:sy n="132"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2018/12/13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2018/12/13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33299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extLst>
      <p:ext uri="{BB962C8B-B14F-4D97-AF65-F5344CB8AC3E}">
        <p14:creationId xmlns:p14="http://schemas.microsoft.com/office/powerpoint/2010/main" val="2824928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72217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911058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014990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t>14</a:t>
            </a:fld>
            <a:endParaRPr lang="zh-CN" altLang="en-US"/>
          </a:p>
        </p:txBody>
      </p:sp>
    </p:spTree>
    <p:extLst>
      <p:ext uri="{BB962C8B-B14F-4D97-AF65-F5344CB8AC3E}">
        <p14:creationId xmlns:p14="http://schemas.microsoft.com/office/powerpoint/2010/main" val="1441882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1705026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094843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2014895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610565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4123094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4109961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238267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999420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377546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541401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latin typeface="Arial" panose="020B0604020202020204" pitchFamily="34" charset="0"/>
                <a:ea typeface="微软雅黑" panose="020B0503020204020204" pitchFamily="34" charset="-122"/>
              </a:rPr>
              <a:pPr algn="r" eaLnBrk="1" latinLnBrk="1" hangingPunct="1">
                <a:spcBef>
                  <a:spcPct val="0"/>
                </a:spcBef>
              </a:pPr>
              <a:t>5</a:t>
            </a:fld>
            <a:endParaRPr lang="zh-CN" altLang="en-US"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879729968"/>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808135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890191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779945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476240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2018/12/13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555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BF82D2-7A68-459D-A996-9BDDA2518FA4}"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
        <p:nvSpPr>
          <p:cNvPr id="7" name="矩形 6"/>
          <p:cNvSpPr/>
          <p:nvPr userDrawn="1"/>
        </p:nvSpPr>
        <p:spPr>
          <a:xfrm>
            <a:off x="8325228" y="6280621"/>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fontAlgn="auto">
              <a:spcBef>
                <a:spcPts val="0"/>
              </a:spcBef>
              <a:spcAft>
                <a:spcPts val="0"/>
              </a:spcAft>
            </a:pP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9249592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2018/12/13</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50"/>
            <a:ext cx="12858750" cy="7242950"/>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259"/>
          <p:cNvSpPr>
            <a:spLocks noChangeArrowheads="1"/>
          </p:cNvSpPr>
          <p:nvPr/>
        </p:nvSpPr>
        <p:spPr bwMode="auto">
          <a:xfrm>
            <a:off x="2266950" y="2104157"/>
            <a:ext cx="83248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cap="all" dirty="0">
                <a:solidFill>
                  <a:schemeClr val="accent1"/>
                </a:solidFill>
                <a:cs typeface="Arial" panose="020B0604020202020204" pitchFamily="34" charset="0"/>
              </a:rPr>
              <a:t>简洁工作计划</a:t>
            </a:r>
            <a:r>
              <a:rPr lang="en-US" altLang="zh-CN" sz="6000" b="1" cap="all" dirty="0">
                <a:solidFill>
                  <a:schemeClr val="accent1"/>
                </a:solidFill>
                <a:cs typeface="Arial" panose="020B0604020202020204" pitchFamily="34" charset="0"/>
              </a:rPr>
              <a:t>PPT</a:t>
            </a:r>
            <a:r>
              <a:rPr lang="zh-CN" altLang="en-US" sz="6000" b="1" cap="all" dirty="0">
                <a:solidFill>
                  <a:schemeClr val="accent1"/>
                </a:solidFill>
                <a:cs typeface="Arial" panose="020B0604020202020204" pitchFamily="34" charset="0"/>
              </a:rPr>
              <a:t>模板</a:t>
            </a:r>
          </a:p>
        </p:txBody>
      </p:sp>
      <p:sp>
        <p:nvSpPr>
          <p:cNvPr id="10" name="矩形 259"/>
          <p:cNvSpPr>
            <a:spLocks noChangeArrowheads="1"/>
          </p:cNvSpPr>
          <p:nvPr/>
        </p:nvSpPr>
        <p:spPr bwMode="auto">
          <a:xfrm>
            <a:off x="2971800" y="3095126"/>
            <a:ext cx="6915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a:solidFill>
                  <a:schemeClr val="accent1"/>
                </a:solidFill>
                <a:cs typeface="Arial" panose="020B0604020202020204" pitchFamily="34" charset="0"/>
              </a:rPr>
              <a:t>Pure And Fresh And Children Grow Up PPT File</a:t>
            </a:r>
            <a:endParaRPr lang="zh-CN" altLang="en-US" sz="2000" dirty="0">
              <a:solidFill>
                <a:schemeClr val="accent1"/>
              </a:solidFill>
              <a:cs typeface="Arial" panose="020B0604020202020204" pitchFamily="34" charset="0"/>
            </a:endParaRPr>
          </a:p>
        </p:txBody>
      </p:sp>
      <p:sp>
        <p:nvSpPr>
          <p:cNvPr id="11" name="矩形 259"/>
          <p:cNvSpPr>
            <a:spLocks noChangeArrowheads="1"/>
          </p:cNvSpPr>
          <p:nvPr/>
        </p:nvSpPr>
        <p:spPr bwMode="auto">
          <a:xfrm>
            <a:off x="3693071" y="4236231"/>
            <a:ext cx="2075030" cy="34970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chemeClr val="accent1"/>
                </a:solidFill>
                <a:cs typeface="Arial" panose="020B0604020202020204" pitchFamily="34" charset="0"/>
              </a:rPr>
              <a:t>汇报人：第一</a:t>
            </a:r>
            <a:r>
              <a:rPr lang="en-US" altLang="zh-CN" sz="1800" dirty="0">
                <a:solidFill>
                  <a:schemeClr val="accent1"/>
                </a:solidFill>
                <a:cs typeface="Arial" panose="020B0604020202020204" pitchFamily="34" charset="0"/>
              </a:rPr>
              <a:t>PPT</a:t>
            </a:r>
            <a:endParaRPr lang="zh-CN" altLang="en-US" sz="1800" dirty="0">
              <a:solidFill>
                <a:schemeClr val="accent1"/>
              </a:solidFill>
              <a:cs typeface="Arial" panose="020B0604020202020204" pitchFamily="34" charset="0"/>
            </a:endParaRPr>
          </a:p>
        </p:txBody>
      </p:sp>
      <p:sp>
        <p:nvSpPr>
          <p:cNvPr id="8" name="矩形 259"/>
          <p:cNvSpPr>
            <a:spLocks noChangeArrowheads="1"/>
          </p:cNvSpPr>
          <p:nvPr/>
        </p:nvSpPr>
        <p:spPr bwMode="auto">
          <a:xfrm>
            <a:off x="6410454" y="4249228"/>
            <a:ext cx="3171696" cy="31892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a:solidFill>
                  <a:schemeClr val="accent1"/>
                </a:solidFill>
                <a:cs typeface="Arial" panose="020B0604020202020204" pitchFamily="34" charset="0"/>
              </a:rPr>
              <a:t>Report Person: 1PPT</a:t>
            </a:r>
            <a:endParaRPr lang="zh-CN" altLang="en-US" sz="1600" dirty="0">
              <a:solidFill>
                <a:schemeClr val="accent1"/>
              </a:solidFill>
              <a:cs typeface="Arial" panose="020B0604020202020204" pitchFamily="34" charset="0"/>
            </a:endParaRPr>
          </a:p>
        </p:txBody>
      </p:sp>
    </p:spTree>
    <p:extLst>
      <p:ext uri="{BB962C8B-B14F-4D97-AF65-F5344CB8AC3E}">
        <p14:creationId xmlns:p14="http://schemas.microsoft.com/office/powerpoint/2010/main" val="3677749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5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42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9" grpId="1"/>
      <p:bldP spid="10" grpId="0"/>
      <p:bldP spid="10" grpId="1"/>
      <p:bldP spid="11"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screen">
            <a:extLst>
              <a:ext uri="{28A0092B-C50C-407E-A947-70E740481C1C}">
                <a14:useLocalDpi xmlns:a14="http://schemas.microsoft.com/office/drawing/2010/main"/>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t="264" b="2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a:spLocks/>
          </p:cNvSpPr>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a:spLocks/>
          </p:cNvSpPr>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7"/>
          <p:cNvSpPr txBox="1">
            <a:spLocks/>
          </p:cNvSpPr>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a:spLocks/>
          </p:cNvSpPr>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7"/>
          <p:cNvSpPr txBox="1">
            <a:spLocks/>
          </p:cNvSpPr>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7"/>
          <p:cNvSpPr txBox="1">
            <a:spLocks/>
          </p:cNvSpPr>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491782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2296957" y="2069245"/>
            <a:ext cx="559901" cy="559901"/>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 name="Shape 1319"/>
          <p:cNvSpPr/>
          <p:nvPr/>
        </p:nvSpPr>
        <p:spPr>
          <a:xfrm flipV="1">
            <a:off x="2855201"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320"/>
          <p:cNvSpPr/>
          <p:nvPr/>
        </p:nvSpPr>
        <p:spPr>
          <a:xfrm flipV="1">
            <a:off x="5073916"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321"/>
          <p:cNvSpPr/>
          <p:nvPr/>
        </p:nvSpPr>
        <p:spPr>
          <a:xfrm flipV="1">
            <a:off x="7292633"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322"/>
          <p:cNvSpPr/>
          <p:nvPr/>
        </p:nvSpPr>
        <p:spPr>
          <a:xfrm flipH="1">
            <a:off x="3134655"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3"/>
          <p:cNvSpPr/>
          <p:nvPr/>
        </p:nvSpPr>
        <p:spPr>
          <a:xfrm flipH="1">
            <a:off x="5353370"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4"/>
          <p:cNvSpPr/>
          <p:nvPr/>
        </p:nvSpPr>
        <p:spPr>
          <a:xfrm flipH="1">
            <a:off x="7572085" y="4755195"/>
            <a:ext cx="138101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5"/>
          <p:cNvSpPr/>
          <p:nvPr/>
        </p:nvSpPr>
        <p:spPr>
          <a:xfrm flipV="1">
            <a:off x="9510565" y="2348193"/>
            <a:ext cx="1696855"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6"/>
          <p:cNvSpPr/>
          <p:nvPr/>
        </p:nvSpPr>
        <p:spPr>
          <a:xfrm>
            <a:off x="11206238" y="2358750"/>
            <a:ext cx="0" cy="2402167"/>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7"/>
          <p:cNvSpPr/>
          <p:nvPr/>
        </p:nvSpPr>
        <p:spPr>
          <a:xfrm flipH="1">
            <a:off x="9790802" y="4755195"/>
            <a:ext cx="141566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8"/>
          <p:cNvSpPr/>
          <p:nvPr/>
        </p:nvSpPr>
        <p:spPr>
          <a:xfrm flipH="1">
            <a:off x="1600506" y="4755195"/>
            <a:ext cx="702212"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9"/>
          <p:cNvSpPr/>
          <p:nvPr/>
        </p:nvSpPr>
        <p:spPr>
          <a:xfrm flipV="1">
            <a:off x="1602994" y="2348194"/>
            <a:ext cx="0" cy="2412723"/>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30"/>
          <p:cNvSpPr/>
          <p:nvPr/>
        </p:nvSpPr>
        <p:spPr>
          <a:xfrm>
            <a:off x="1596984" y="2348193"/>
            <a:ext cx="422175"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335"/>
          <p:cNvGrpSpPr/>
          <p:nvPr/>
        </p:nvGrpSpPr>
        <p:grpSpPr>
          <a:xfrm>
            <a:off x="4515671" y="2069245"/>
            <a:ext cx="559901" cy="559901"/>
            <a:chOff x="0" y="0"/>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338"/>
          <p:cNvGrpSpPr/>
          <p:nvPr/>
        </p:nvGrpSpPr>
        <p:grpSpPr>
          <a:xfrm>
            <a:off x="6734387" y="2069245"/>
            <a:ext cx="559901" cy="559901"/>
            <a:chOff x="0" y="0"/>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41"/>
          <p:cNvGrpSpPr/>
          <p:nvPr/>
        </p:nvGrpSpPr>
        <p:grpSpPr>
          <a:xfrm>
            <a:off x="8953103" y="2069245"/>
            <a:ext cx="559901" cy="559901"/>
            <a:chOff x="0" y="0"/>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4"/>
          <p:cNvGrpSpPr/>
          <p:nvPr/>
        </p:nvGrpSpPr>
        <p:grpSpPr>
          <a:xfrm>
            <a:off x="8953103" y="4474998"/>
            <a:ext cx="559901" cy="559901"/>
            <a:chOff x="0" y="0"/>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7"/>
          <p:cNvGrpSpPr/>
          <p:nvPr/>
        </p:nvGrpSpPr>
        <p:grpSpPr>
          <a:xfrm>
            <a:off x="6734387" y="4474998"/>
            <a:ext cx="559901" cy="559901"/>
            <a:chOff x="0" y="0"/>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50"/>
          <p:cNvGrpSpPr/>
          <p:nvPr/>
        </p:nvGrpSpPr>
        <p:grpSpPr>
          <a:xfrm>
            <a:off x="4515672" y="4474998"/>
            <a:ext cx="559901" cy="559901"/>
            <a:chOff x="0" y="0"/>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6"/>
          <p:cNvGrpSpPr/>
          <p:nvPr/>
        </p:nvGrpSpPr>
        <p:grpSpPr>
          <a:xfrm>
            <a:off x="2296957" y="4474998"/>
            <a:ext cx="559901" cy="559901"/>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TextBox 44"/>
          <p:cNvSpPr txBox="1"/>
          <p:nvPr/>
        </p:nvSpPr>
        <p:spPr>
          <a:xfrm>
            <a:off x="2296960"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6" name="Text Placeholder 4"/>
          <p:cNvSpPr txBox="1">
            <a:spLocks/>
          </p:cNvSpPr>
          <p:nvPr/>
        </p:nvSpPr>
        <p:spPr>
          <a:xfrm>
            <a:off x="2324324"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4515675"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4"/>
          <p:cNvSpPr txBox="1">
            <a:spLocks/>
          </p:cNvSpPr>
          <p:nvPr/>
        </p:nvSpPr>
        <p:spPr>
          <a:xfrm>
            <a:off x="4543039" y="2773463"/>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6734391"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0" name="Text Placeholder 4"/>
          <p:cNvSpPr txBox="1">
            <a:spLocks/>
          </p:cNvSpPr>
          <p:nvPr/>
        </p:nvSpPr>
        <p:spPr>
          <a:xfrm>
            <a:off x="6761756"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8953104"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2" name="Text Placeholder 4"/>
          <p:cNvSpPr txBox="1">
            <a:spLocks/>
          </p:cNvSpPr>
          <p:nvPr/>
        </p:nvSpPr>
        <p:spPr>
          <a:xfrm>
            <a:off x="8980470"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2296960"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4" name="Text Placeholder 4"/>
          <p:cNvSpPr txBox="1">
            <a:spLocks/>
          </p:cNvSpPr>
          <p:nvPr/>
        </p:nvSpPr>
        <p:spPr>
          <a:xfrm>
            <a:off x="2324324"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4515675"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6" name="Text Placeholder 4"/>
          <p:cNvSpPr txBox="1">
            <a:spLocks/>
          </p:cNvSpPr>
          <p:nvPr/>
        </p:nvSpPr>
        <p:spPr>
          <a:xfrm>
            <a:off x="4543039" y="5210261"/>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734391"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4"/>
          <p:cNvSpPr txBox="1">
            <a:spLocks/>
          </p:cNvSpPr>
          <p:nvPr/>
        </p:nvSpPr>
        <p:spPr>
          <a:xfrm>
            <a:off x="6761756"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8953104"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4"/>
          <p:cNvSpPr txBox="1">
            <a:spLocks/>
          </p:cNvSpPr>
          <p:nvPr/>
        </p:nvSpPr>
        <p:spPr>
          <a:xfrm>
            <a:off x="8980470"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0682157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strips(downRight)">
                                      <p:cBhvr>
                                        <p:cTn id="15" dur="500"/>
                                        <p:tgtEl>
                                          <p:spTgt spid="4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500"/>
                                        <p:tgtEl>
                                          <p:spTgt spid="48">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500"/>
                                        <p:tgtEl>
                                          <p:spTgt spid="50">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strips(downRight)">
                                      <p:cBhvr>
                                        <p:cTn id="47" dur="500"/>
                                        <p:tgtEl>
                                          <p:spTgt spid="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dissolv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strips(downRight)">
                                      <p:cBhvr>
                                        <p:cTn id="63" dur="500"/>
                                        <p:tgtEl>
                                          <p:spTgt spid="5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dissolve">
                                      <p:cBhvr>
                                        <p:cTn id="79" dur="500"/>
                                        <p:tgtEl>
                                          <p:spTgt spid="30"/>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0">
                                            <p:txEl>
                                              <p:pRg st="0" end="0"/>
                                            </p:txEl>
                                          </p:spTgt>
                                        </p:tgtEl>
                                        <p:attrNameLst>
                                          <p:attrName>style.visibility</p:attrName>
                                        </p:attrNameLst>
                                      </p:cBhvr>
                                      <p:to>
                                        <p:strVal val="visible"/>
                                      </p:to>
                                    </p:set>
                                    <p:animEffect transition="in" filter="fade">
                                      <p:cBhvr>
                                        <p:cTn id="83" dur="500"/>
                                        <p:tgtEl>
                                          <p:spTgt spid="60">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strips(downRight)">
                                      <p:cBhvr>
                                        <p:cTn id="87" dur="500"/>
                                        <p:tgtEl>
                                          <p:spTgt spid="59"/>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right)">
                                      <p:cBhvr>
                                        <p:cTn id="91" dur="500"/>
                                        <p:tgtEl>
                                          <p:spTgt spid="12"/>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dissolve">
                                      <p:cBhvr>
                                        <p:cTn id="95" dur="500"/>
                                        <p:tgtEl>
                                          <p:spTgt spid="33"/>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8">
                                            <p:txEl>
                                              <p:pRg st="0" end="0"/>
                                            </p:txEl>
                                          </p:spTgt>
                                        </p:tgtEl>
                                        <p:attrNameLst>
                                          <p:attrName>style.visibility</p:attrName>
                                        </p:attrNameLst>
                                      </p:cBhvr>
                                      <p:to>
                                        <p:strVal val="visible"/>
                                      </p:to>
                                    </p:set>
                                    <p:animEffect transition="in" filter="fade">
                                      <p:cBhvr>
                                        <p:cTn id="99" dur="500"/>
                                        <p:tgtEl>
                                          <p:spTgt spid="58">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strips(downRight)">
                                      <p:cBhvr>
                                        <p:cTn id="103" dur="500"/>
                                        <p:tgtEl>
                                          <p:spTgt spid="57"/>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500"/>
                                        <p:tgtEl>
                                          <p:spTgt spid="11"/>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dissolv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6">
                                            <p:txEl>
                                              <p:pRg st="0" end="0"/>
                                            </p:txEl>
                                          </p:spTgt>
                                        </p:tgtEl>
                                        <p:attrNameLst>
                                          <p:attrName>style.visibility</p:attrName>
                                        </p:attrNameLst>
                                      </p:cBhvr>
                                      <p:to>
                                        <p:strVal val="visible"/>
                                      </p:to>
                                    </p:set>
                                    <p:animEffect transition="in" filter="fade">
                                      <p:cBhvr>
                                        <p:cTn id="115" dur="500"/>
                                        <p:tgtEl>
                                          <p:spTgt spid="56">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downRight)">
                                      <p:cBhvr>
                                        <p:cTn id="119" dur="500"/>
                                        <p:tgtEl>
                                          <p:spTgt spid="55"/>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0"/>
                                        </p:tgtEl>
                                        <p:attrNameLst>
                                          <p:attrName>style.visibility</p:attrName>
                                        </p:attrNameLst>
                                      </p:cBhvr>
                                      <p:to>
                                        <p:strVal val="visible"/>
                                      </p:to>
                                    </p:set>
                                    <p:animEffect transition="in" filter="wipe(right)">
                                      <p:cBhvr>
                                        <p:cTn id="123" dur="500"/>
                                        <p:tgtEl>
                                          <p:spTgt spid="10"/>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dissolve">
                                      <p:cBhvr>
                                        <p:cTn id="127" dur="500"/>
                                        <p:tgtEl>
                                          <p:spTgt spid="39"/>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4">
                                            <p:txEl>
                                              <p:pRg st="0" end="0"/>
                                            </p:txEl>
                                          </p:spTgt>
                                        </p:tgtEl>
                                        <p:attrNameLst>
                                          <p:attrName>style.visibility</p:attrName>
                                        </p:attrNameLst>
                                      </p:cBhvr>
                                      <p:to>
                                        <p:strVal val="visible"/>
                                      </p:to>
                                    </p:set>
                                    <p:animEffect transition="in" filter="fade">
                                      <p:cBhvr>
                                        <p:cTn id="131" dur="500"/>
                                        <p:tgtEl>
                                          <p:spTgt spid="54">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strips(downRight)">
                                      <p:cBhvr>
                                        <p:cTn id="135" dur="500"/>
                                        <p:tgtEl>
                                          <p:spTgt spid="53"/>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down)">
                                      <p:cBhvr>
                                        <p:cTn id="143" dur="500"/>
                                        <p:tgtEl>
                                          <p:spTgt spid="17"/>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left)">
                                      <p:cBhvr>
                                        <p:cTn id="1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a:spLocks/>
          </p:cNvSpPr>
          <p:nvPr/>
        </p:nvSpPr>
        <p:spPr bwMode="auto">
          <a:xfrm rot="5400000">
            <a:off x="213045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a:spLocks/>
          </p:cNvSpPr>
          <p:nvPr/>
        </p:nvSpPr>
        <p:spPr bwMode="auto">
          <a:xfrm rot="5400000">
            <a:off x="4511612"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a:spLocks/>
          </p:cNvSpPr>
          <p:nvPr/>
        </p:nvSpPr>
        <p:spPr bwMode="auto">
          <a:xfrm rot="5400000">
            <a:off x="6892769"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a:spLocks/>
          </p:cNvSpPr>
          <p:nvPr/>
        </p:nvSpPr>
        <p:spPr bwMode="auto">
          <a:xfrm rot="5400000">
            <a:off x="927392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275474" y="2707236"/>
            <a:ext cx="626459" cy="62645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658173" y="2707236"/>
            <a:ext cx="626459" cy="62645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7040872" y="2707236"/>
            <a:ext cx="626459" cy="62645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9416276" y="2707236"/>
            <a:ext cx="626459" cy="62645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a:spLocks/>
          </p:cNvSpPr>
          <p:nvPr/>
        </p:nvSpPr>
        <p:spPr>
          <a:xfrm>
            <a:off x="180141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a:spLocks/>
          </p:cNvSpPr>
          <p:nvPr/>
        </p:nvSpPr>
        <p:spPr>
          <a:xfrm>
            <a:off x="180141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a:spLocks/>
          </p:cNvSpPr>
          <p:nvPr/>
        </p:nvSpPr>
        <p:spPr>
          <a:xfrm>
            <a:off x="4246724"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a:spLocks/>
          </p:cNvSpPr>
          <p:nvPr/>
        </p:nvSpPr>
        <p:spPr>
          <a:xfrm>
            <a:off x="4246725"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p:cNvSpPr txBox="1">
            <a:spLocks/>
          </p:cNvSpPr>
          <p:nvPr/>
        </p:nvSpPr>
        <p:spPr>
          <a:xfrm>
            <a:off x="6629010"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6629011"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901129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901129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98441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5150"/>
            <a:ext cx="12858750" cy="7242950"/>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58900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500" autoRev="1" fill="hold">
                                          <p:stCondLst>
                                            <p:cond delay="0"/>
                                          </p:stCondLst>
                                        </p:cTn>
                                        <p:tgtEl>
                                          <p:spTgt spid="5"/>
                                        </p:tgtEl>
                                        <p:attrNameLst>
                                          <p:attrName>ppt_w</p:attrName>
                                        </p:attrNameLst>
                                      </p:cBhvr>
                                    </p:anim>
                                    <p:anim by="(#ppt_w*0.50)" calcmode="lin" valueType="num">
                                      <p:cBhvr>
                                        <p:cTn id="26" dur="500" decel="50000" autoRev="1" fill="hold">
                                          <p:stCondLst>
                                            <p:cond delay="0"/>
                                          </p:stCondLst>
                                        </p:cTn>
                                        <p:tgtEl>
                                          <p:spTgt spid="5"/>
                                        </p:tgtEl>
                                        <p:attrNameLst>
                                          <p:attrName>ppt_x</p:attrName>
                                        </p:attrNameLst>
                                      </p:cBhvr>
                                    </p:anim>
                                    <p:anim from="(-#ppt_h/2)" to="(#ppt_y)" calcmode="lin" valueType="num">
                                      <p:cBhvr>
                                        <p:cTn id="27" dur="1000" fill="hold">
                                          <p:stCondLst>
                                            <p:cond delay="0"/>
                                          </p:stCondLst>
                                        </p:cTn>
                                        <p:tgtEl>
                                          <p:spTgt spid="5"/>
                                        </p:tgtEl>
                                        <p:attrNameLst>
                                          <p:attrName>ppt_y</p:attrName>
                                        </p:attrNameLst>
                                      </p:cBhvr>
                                    </p:anim>
                                    <p:animRot by="21600000">
                                      <p:cBhvr>
                                        <p:cTn id="28" dur="1000" fill="hold">
                                          <p:stCondLst>
                                            <p:cond delay="0"/>
                                          </p:stCondLst>
                                        </p:cTn>
                                        <p:tgtEl>
                                          <p:spTgt spid="5"/>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16336"/>
            <a:ext cx="7149455" cy="458613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nvSpPr>
        <p:spPr>
          <a:xfrm>
            <a:off x="7372654" y="2882752"/>
            <a:ext cx="4673296" cy="68164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a:off x="7368498" y="4802429"/>
            <a:ext cx="4677451" cy="6816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7942780" y="3055673"/>
            <a:ext cx="779539" cy="308098"/>
          </a:xfrm>
          <a:prstGeom prst="rect">
            <a:avLst/>
          </a:prstGeom>
        </p:spPr>
        <p:txBody>
          <a:bodyPr wrap="square" lIns="0" tIns="0" rIns="0" bIns="0">
            <a:spAutoFit/>
          </a:bodyPr>
          <a:lstStyle/>
          <a:p>
            <a:pPr algn="ctr"/>
            <a:r>
              <a:rPr lang="en-US" altLang="zh-CN" sz="2002"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15" name="矩形 14"/>
          <p:cNvSpPr/>
          <p:nvPr/>
        </p:nvSpPr>
        <p:spPr>
          <a:xfrm>
            <a:off x="8008143" y="4975350"/>
            <a:ext cx="648812" cy="308098"/>
          </a:xfrm>
          <a:prstGeom prst="rect">
            <a:avLst/>
          </a:prstGeom>
        </p:spPr>
        <p:txBody>
          <a:bodyPr wrap="square" lIns="0" tIns="0" rIns="0" bIns="0">
            <a:spAutoFit/>
          </a:bodyPr>
          <a:lstStyle/>
          <a:p>
            <a:pPr algn="ctr"/>
            <a:r>
              <a:rPr lang="en-US" altLang="zh-CN" sz="2002" dirty="0">
                <a:solidFill>
                  <a:schemeClr val="bg1"/>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16" name="Content Placeholder 2"/>
          <p:cNvSpPr txBox="1">
            <a:spLocks/>
          </p:cNvSpPr>
          <p:nvPr/>
        </p:nvSpPr>
        <p:spPr>
          <a:xfrm>
            <a:off x="7372654" y="257085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7376789" y="3640070"/>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7376789" y="5581733"/>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7372654" y="451417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7981950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415912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12800" y="5982662"/>
            <a:ext cx="4643755" cy="5213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812800" y="4815631"/>
            <a:ext cx="4643755" cy="5213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812800" y="2483188"/>
            <a:ext cx="4643755" cy="5213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812800" y="3650219"/>
            <a:ext cx="4643755" cy="519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812800" y="1316157"/>
            <a:ext cx="4643755" cy="521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5477207" y="1312863"/>
            <a:ext cx="6585250" cy="5183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defRPr/>
            </a:pPr>
            <a:endParaRPr lang="zh-CN" alt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689037" y="1548592"/>
            <a:ext cx="6140938" cy="295764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a:off x="5717020" y="4943201"/>
            <a:ext cx="611295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5717020" y="4656114"/>
            <a:ext cx="1836310"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5717019" y="4987602"/>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a:spLocks/>
          </p:cNvSpPr>
          <p:nvPr/>
        </p:nvSpPr>
        <p:spPr>
          <a:xfrm>
            <a:off x="5717019" y="5738401"/>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813883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425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1978266" y="2104572"/>
            <a:ext cx="4122932" cy="4366921"/>
            <a:chOff x="950284" y="2059774"/>
            <a:chExt cx="3788406" cy="4012600"/>
          </a:xfrm>
        </p:grpSpPr>
        <p:sp>
          <p:nvSpPr>
            <p:cNvPr id="6" name="Freeform 5"/>
            <p:cNvSpPr>
              <a:spLocks/>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a:spLocks/>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5"/>
            <p:cNvSpPr>
              <a:spLocks/>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6"/>
            <p:cNvSpPr>
              <a:spLocks/>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7"/>
            <p:cNvSpPr>
              <a:spLocks/>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8"/>
            <p:cNvSpPr>
              <a:spLocks/>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9"/>
            <p:cNvSpPr>
              <a:spLocks/>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0"/>
            <p:cNvSpPr>
              <a:spLocks/>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1"/>
            <p:cNvSpPr>
              <a:spLocks/>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2"/>
            <p:cNvSpPr>
              <a:spLocks/>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3"/>
            <p:cNvSpPr>
              <a:spLocks/>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4"/>
            <p:cNvSpPr>
              <a:spLocks/>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5"/>
            <p:cNvSpPr>
              <a:spLocks/>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6"/>
            <p:cNvSpPr>
              <a:spLocks/>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7"/>
            <p:cNvSpPr>
              <a:spLocks/>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TextBox 62"/>
          <p:cNvSpPr txBox="1"/>
          <p:nvPr/>
        </p:nvSpPr>
        <p:spPr>
          <a:xfrm>
            <a:off x="6200266" y="2934794"/>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64"/>
          <p:cNvSpPr/>
          <p:nvPr/>
        </p:nvSpPr>
        <p:spPr>
          <a:xfrm>
            <a:off x="6195341" y="3199345"/>
            <a:ext cx="492794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Donut 65"/>
          <p:cNvSpPr/>
          <p:nvPr/>
        </p:nvSpPr>
        <p:spPr>
          <a:xfrm>
            <a:off x="6283390" y="3838992"/>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6489146" y="4036433"/>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6460795" y="5561576"/>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9200349" y="5559055"/>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9"/>
          <p:cNvSpPr>
            <a:spLocks noEditPoints="1"/>
          </p:cNvSpPr>
          <p:nvPr/>
        </p:nvSpPr>
        <p:spPr bwMode="auto">
          <a:xfrm>
            <a:off x="9190217" y="4049286"/>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Donut 70"/>
          <p:cNvSpPr/>
          <p:nvPr/>
        </p:nvSpPr>
        <p:spPr>
          <a:xfrm>
            <a:off x="8956794" y="5356031"/>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Donut 71"/>
          <p:cNvSpPr/>
          <p:nvPr/>
        </p:nvSpPr>
        <p:spPr>
          <a:xfrm>
            <a:off x="6277970" y="5356182"/>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Donut 72"/>
          <p:cNvSpPr/>
          <p:nvPr/>
        </p:nvSpPr>
        <p:spPr>
          <a:xfrm>
            <a:off x="8951088" y="3838992"/>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73"/>
          <p:cNvSpPr txBox="1"/>
          <p:nvPr/>
        </p:nvSpPr>
        <p:spPr>
          <a:xfrm>
            <a:off x="7026043" y="4146995"/>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74"/>
          <p:cNvSpPr txBox="1"/>
          <p:nvPr/>
        </p:nvSpPr>
        <p:spPr>
          <a:xfrm>
            <a:off x="7026043"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75"/>
          <p:cNvSpPr txBox="1"/>
          <p:nvPr/>
        </p:nvSpPr>
        <p:spPr>
          <a:xfrm>
            <a:off x="9724047" y="414699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76"/>
          <p:cNvSpPr txBox="1"/>
          <p:nvPr/>
        </p:nvSpPr>
        <p:spPr>
          <a:xfrm>
            <a:off x="9724047"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77"/>
          <p:cNvSpPr txBox="1"/>
          <p:nvPr/>
        </p:nvSpPr>
        <p:spPr>
          <a:xfrm>
            <a:off x="7026043"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78"/>
          <p:cNvSpPr txBox="1"/>
          <p:nvPr/>
        </p:nvSpPr>
        <p:spPr>
          <a:xfrm>
            <a:off x="7026043"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79"/>
          <p:cNvSpPr txBox="1"/>
          <p:nvPr/>
        </p:nvSpPr>
        <p:spPr>
          <a:xfrm>
            <a:off x="9724047"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0"/>
          <p:cNvSpPr txBox="1"/>
          <p:nvPr/>
        </p:nvSpPr>
        <p:spPr>
          <a:xfrm>
            <a:off x="9724047"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1"/>
          <p:cNvSpPr/>
          <p:nvPr/>
        </p:nvSpPr>
        <p:spPr>
          <a:xfrm>
            <a:off x="6230271" y="4573795"/>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Rectangle 82"/>
          <p:cNvSpPr/>
          <p:nvPr/>
        </p:nvSpPr>
        <p:spPr>
          <a:xfrm>
            <a:off x="6230271" y="6097340"/>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83"/>
          <p:cNvSpPr/>
          <p:nvPr/>
        </p:nvSpPr>
        <p:spPr>
          <a:xfrm>
            <a:off x="8894583" y="4573795"/>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84"/>
          <p:cNvSpPr/>
          <p:nvPr/>
        </p:nvSpPr>
        <p:spPr>
          <a:xfrm>
            <a:off x="8888454" y="6097340"/>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877874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 calcmode="lin" valueType="num">
                                      <p:cBhvr>
                                        <p:cTn id="25" dur="500" fill="hold"/>
                                        <p:tgtEl>
                                          <p:spTgt spid="74"/>
                                        </p:tgtEl>
                                        <p:attrNameLst>
                                          <p:attrName>style.rotation</p:attrName>
                                        </p:attrNameLst>
                                      </p:cBhvr>
                                      <p:tavLst>
                                        <p:tav tm="0">
                                          <p:val>
                                            <p:fltVal val="360"/>
                                          </p:val>
                                        </p:tav>
                                        <p:tav tm="100000">
                                          <p:val>
                                            <p:fltVal val="0"/>
                                          </p:val>
                                        </p:tav>
                                      </p:tavLst>
                                    </p:anim>
                                    <p:animEffect transition="in" filter="fade">
                                      <p:cBhvr>
                                        <p:cTn id="26" dur="500"/>
                                        <p:tgtEl>
                                          <p:spTgt spid="7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500" fill="hold"/>
                                        <p:tgtEl>
                                          <p:spTgt spid="75"/>
                                        </p:tgtEl>
                                        <p:attrNameLst>
                                          <p:attrName>ppt_w</p:attrName>
                                        </p:attrNameLst>
                                      </p:cBhvr>
                                      <p:tavLst>
                                        <p:tav tm="0">
                                          <p:val>
                                            <p:fltVal val="0"/>
                                          </p:val>
                                        </p:tav>
                                        <p:tav tm="100000">
                                          <p:val>
                                            <p:strVal val="#ppt_w"/>
                                          </p:val>
                                        </p:tav>
                                      </p:tavLst>
                                    </p:anim>
                                    <p:anim calcmode="lin" valueType="num">
                                      <p:cBhvr>
                                        <p:cTn id="31" dur="500" fill="hold"/>
                                        <p:tgtEl>
                                          <p:spTgt spid="75"/>
                                        </p:tgtEl>
                                        <p:attrNameLst>
                                          <p:attrName>ppt_h</p:attrName>
                                        </p:attrNameLst>
                                      </p:cBhvr>
                                      <p:tavLst>
                                        <p:tav tm="0">
                                          <p:val>
                                            <p:fltVal val="0"/>
                                          </p:val>
                                        </p:tav>
                                        <p:tav tm="100000">
                                          <p:val>
                                            <p:strVal val="#ppt_h"/>
                                          </p:val>
                                        </p:tav>
                                      </p:tavLst>
                                    </p:anim>
                                    <p:anim calcmode="lin" valueType="num">
                                      <p:cBhvr>
                                        <p:cTn id="32" dur="500" fill="hold"/>
                                        <p:tgtEl>
                                          <p:spTgt spid="75"/>
                                        </p:tgtEl>
                                        <p:attrNameLst>
                                          <p:attrName>style.rotation</p:attrName>
                                        </p:attrNameLst>
                                      </p:cBhvr>
                                      <p:tavLst>
                                        <p:tav tm="0">
                                          <p:val>
                                            <p:fltVal val="360"/>
                                          </p:val>
                                        </p:tav>
                                        <p:tav tm="100000">
                                          <p:val>
                                            <p:fltVal val="0"/>
                                          </p:val>
                                        </p:tav>
                                      </p:tavLst>
                                    </p:anim>
                                    <p:animEffect transition="in" filter="fade">
                                      <p:cBhvr>
                                        <p:cTn id="33" dur="500"/>
                                        <p:tgtEl>
                                          <p:spTgt spid="7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 calcmode="lin" valueType="num">
                                      <p:cBhvr>
                                        <p:cTn id="53" dur="500" fill="hold"/>
                                        <p:tgtEl>
                                          <p:spTgt spid="81"/>
                                        </p:tgtEl>
                                        <p:attrNameLst>
                                          <p:attrName>style.rotation</p:attrName>
                                        </p:attrNameLst>
                                      </p:cBhvr>
                                      <p:tavLst>
                                        <p:tav tm="0">
                                          <p:val>
                                            <p:fltVal val="360"/>
                                          </p:val>
                                        </p:tav>
                                        <p:tav tm="100000">
                                          <p:val>
                                            <p:fltVal val="0"/>
                                          </p:val>
                                        </p:tav>
                                      </p:tavLst>
                                    </p:anim>
                                    <p:animEffect transition="in" filter="fade">
                                      <p:cBhvr>
                                        <p:cTn id="54" dur="500"/>
                                        <p:tgtEl>
                                          <p:spTgt spid="81"/>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 calcmode="lin" valueType="num">
                                      <p:cBhvr>
                                        <p:cTn id="60" dur="500" fill="hold"/>
                                        <p:tgtEl>
                                          <p:spTgt spid="78"/>
                                        </p:tgtEl>
                                        <p:attrNameLst>
                                          <p:attrName>style.rotation</p:attrName>
                                        </p:attrNameLst>
                                      </p:cBhvr>
                                      <p:tavLst>
                                        <p:tav tm="0">
                                          <p:val>
                                            <p:fltVal val="360"/>
                                          </p:val>
                                        </p:tav>
                                        <p:tav tm="100000">
                                          <p:val>
                                            <p:fltVal val="0"/>
                                          </p:val>
                                        </p:tav>
                                      </p:tavLst>
                                    </p:anim>
                                    <p:animEffect transition="in" filter="fade">
                                      <p:cBhvr>
                                        <p:cTn id="61" dur="500"/>
                                        <p:tgtEl>
                                          <p:spTgt spid="7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 calcmode="lin" valueType="num">
                                      <p:cBhvr>
                                        <p:cTn id="81" dur="500" fill="hold"/>
                                        <p:tgtEl>
                                          <p:spTgt spid="80"/>
                                        </p:tgtEl>
                                        <p:attrNameLst>
                                          <p:attrName>style.rotation</p:attrName>
                                        </p:attrNameLst>
                                      </p:cBhvr>
                                      <p:tavLst>
                                        <p:tav tm="0">
                                          <p:val>
                                            <p:fltVal val="360"/>
                                          </p:val>
                                        </p:tav>
                                        <p:tav tm="100000">
                                          <p:val>
                                            <p:fltVal val="0"/>
                                          </p:val>
                                        </p:tav>
                                      </p:tavLst>
                                    </p:anim>
                                    <p:animEffect transition="in" filter="fade">
                                      <p:cBhvr>
                                        <p:cTn id="82" dur="500"/>
                                        <p:tgtEl>
                                          <p:spTgt spid="80"/>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anim calcmode="lin" valueType="num">
                                      <p:cBhvr>
                                        <p:cTn id="88" dur="500" fill="hold"/>
                                        <p:tgtEl>
                                          <p:spTgt spid="76"/>
                                        </p:tgtEl>
                                        <p:attrNameLst>
                                          <p:attrName>style.rotation</p:attrName>
                                        </p:attrNameLst>
                                      </p:cBhvr>
                                      <p:tavLst>
                                        <p:tav tm="0">
                                          <p:val>
                                            <p:fltVal val="360"/>
                                          </p:val>
                                        </p:tav>
                                        <p:tav tm="100000">
                                          <p:val>
                                            <p:fltVal val="0"/>
                                          </p:val>
                                        </p:tav>
                                      </p:tavLst>
                                    </p:anim>
                                    <p:animEffect transition="in" filter="fade">
                                      <p:cBhvr>
                                        <p:cTn id="89" dur="500"/>
                                        <p:tgtEl>
                                          <p:spTgt spid="76"/>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500"/>
                                        <p:tgtEl>
                                          <p:spTgt spid="8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500"/>
                                        <p:tgtEl>
                                          <p:spTgt spid="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p:cTn id="101" dur="500" fill="hold"/>
                                        <p:tgtEl>
                                          <p:spTgt spid="91"/>
                                        </p:tgtEl>
                                        <p:attrNameLst>
                                          <p:attrName>ppt_w</p:attrName>
                                        </p:attrNameLst>
                                      </p:cBhvr>
                                      <p:tavLst>
                                        <p:tav tm="0">
                                          <p:val>
                                            <p:fltVal val="0"/>
                                          </p:val>
                                        </p:tav>
                                        <p:tav tm="100000">
                                          <p:val>
                                            <p:strVal val="#ppt_w"/>
                                          </p:val>
                                        </p:tav>
                                      </p:tavLst>
                                    </p:anim>
                                    <p:anim calcmode="lin" valueType="num">
                                      <p:cBhvr>
                                        <p:cTn id="102" dur="500" fill="hold"/>
                                        <p:tgtEl>
                                          <p:spTgt spid="91"/>
                                        </p:tgtEl>
                                        <p:attrNameLst>
                                          <p:attrName>ppt_h</p:attrName>
                                        </p:attrNameLst>
                                      </p:cBhvr>
                                      <p:tavLst>
                                        <p:tav tm="0">
                                          <p:val>
                                            <p:fltVal val="0"/>
                                          </p:val>
                                        </p:tav>
                                        <p:tav tm="100000">
                                          <p:val>
                                            <p:strVal val="#ppt_h"/>
                                          </p:val>
                                        </p:tav>
                                      </p:tavLst>
                                    </p:anim>
                                    <p:animEffect transition="in" filter="fade">
                                      <p:cBhvr>
                                        <p:cTn id="103" dur="500"/>
                                        <p:tgtEl>
                                          <p:spTgt spid="91"/>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p:cTn id="107" dur="500" fill="hold"/>
                                        <p:tgtEl>
                                          <p:spTgt spid="79"/>
                                        </p:tgtEl>
                                        <p:attrNameLst>
                                          <p:attrName>ppt_w</p:attrName>
                                        </p:attrNameLst>
                                      </p:cBhvr>
                                      <p:tavLst>
                                        <p:tav tm="0">
                                          <p:val>
                                            <p:fltVal val="0"/>
                                          </p:val>
                                        </p:tav>
                                        <p:tav tm="100000">
                                          <p:val>
                                            <p:strVal val="#ppt_w"/>
                                          </p:val>
                                        </p:tav>
                                      </p:tavLst>
                                    </p:anim>
                                    <p:anim calcmode="lin" valueType="num">
                                      <p:cBhvr>
                                        <p:cTn id="108" dur="500" fill="hold"/>
                                        <p:tgtEl>
                                          <p:spTgt spid="79"/>
                                        </p:tgtEl>
                                        <p:attrNameLst>
                                          <p:attrName>ppt_h</p:attrName>
                                        </p:attrNameLst>
                                      </p:cBhvr>
                                      <p:tavLst>
                                        <p:tav tm="0">
                                          <p:val>
                                            <p:fltVal val="0"/>
                                          </p:val>
                                        </p:tav>
                                        <p:tav tm="100000">
                                          <p:val>
                                            <p:strVal val="#ppt_h"/>
                                          </p:val>
                                        </p:tav>
                                      </p:tavLst>
                                    </p:anim>
                                    <p:anim calcmode="lin" valueType="num">
                                      <p:cBhvr>
                                        <p:cTn id="109" dur="500" fill="hold"/>
                                        <p:tgtEl>
                                          <p:spTgt spid="79"/>
                                        </p:tgtEl>
                                        <p:attrNameLst>
                                          <p:attrName>style.rotation</p:attrName>
                                        </p:attrNameLst>
                                      </p:cBhvr>
                                      <p:tavLst>
                                        <p:tav tm="0">
                                          <p:val>
                                            <p:fltVal val="360"/>
                                          </p:val>
                                        </p:tav>
                                        <p:tav tm="100000">
                                          <p:val>
                                            <p:fltVal val="0"/>
                                          </p:val>
                                        </p:tav>
                                      </p:tavLst>
                                    </p:anim>
                                    <p:animEffect transition="in" filter="fade">
                                      <p:cBhvr>
                                        <p:cTn id="110" dur="500"/>
                                        <p:tgtEl>
                                          <p:spTgt spid="79"/>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 calcmode="lin" valueType="num">
                                      <p:cBhvr>
                                        <p:cTn id="114" dur="500" fill="hold"/>
                                        <p:tgtEl>
                                          <p:spTgt spid="77"/>
                                        </p:tgtEl>
                                        <p:attrNameLst>
                                          <p:attrName>ppt_w</p:attrName>
                                        </p:attrNameLst>
                                      </p:cBhvr>
                                      <p:tavLst>
                                        <p:tav tm="0">
                                          <p:val>
                                            <p:fltVal val="0"/>
                                          </p:val>
                                        </p:tav>
                                        <p:tav tm="100000">
                                          <p:val>
                                            <p:strVal val="#ppt_w"/>
                                          </p:val>
                                        </p:tav>
                                      </p:tavLst>
                                    </p:anim>
                                    <p:anim calcmode="lin" valueType="num">
                                      <p:cBhvr>
                                        <p:cTn id="115" dur="500" fill="hold"/>
                                        <p:tgtEl>
                                          <p:spTgt spid="77"/>
                                        </p:tgtEl>
                                        <p:attrNameLst>
                                          <p:attrName>ppt_h</p:attrName>
                                        </p:attrNameLst>
                                      </p:cBhvr>
                                      <p:tavLst>
                                        <p:tav tm="0">
                                          <p:val>
                                            <p:fltVal val="0"/>
                                          </p:val>
                                        </p:tav>
                                        <p:tav tm="100000">
                                          <p:val>
                                            <p:strVal val="#ppt_h"/>
                                          </p:val>
                                        </p:tav>
                                      </p:tavLst>
                                    </p:anim>
                                    <p:anim calcmode="lin" valueType="num">
                                      <p:cBhvr>
                                        <p:cTn id="116" dur="500" fill="hold"/>
                                        <p:tgtEl>
                                          <p:spTgt spid="77"/>
                                        </p:tgtEl>
                                        <p:attrNameLst>
                                          <p:attrName>style.rotation</p:attrName>
                                        </p:attrNameLst>
                                      </p:cBhvr>
                                      <p:tavLst>
                                        <p:tav tm="0">
                                          <p:val>
                                            <p:fltVal val="360"/>
                                          </p:val>
                                        </p:tav>
                                        <p:tav tm="100000">
                                          <p:val>
                                            <p:fltVal val="0"/>
                                          </p:val>
                                        </p:tav>
                                      </p:tavLst>
                                    </p:anim>
                                    <p:animEffect transition="in" filter="fade">
                                      <p:cBhvr>
                                        <p:cTn id="117" dur="500"/>
                                        <p:tgtEl>
                                          <p:spTgt spid="77"/>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8"/>
                                        </p:tgtEl>
                                        <p:attrNameLst>
                                          <p:attrName>style.visibility</p:attrName>
                                        </p:attrNameLst>
                                      </p:cBhvr>
                                      <p:to>
                                        <p:strVal val="visible"/>
                                      </p:to>
                                    </p:set>
                                    <p:animEffect transition="in" filter="fade">
                                      <p:cBhvr>
                                        <p:cTn id="125" dur="500"/>
                                        <p:tgtEl>
                                          <p:spTgt spid="88"/>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500" fill="hold"/>
                                        <p:tgtEl>
                                          <p:spTgt spid="93"/>
                                        </p:tgtEl>
                                        <p:attrNameLst>
                                          <p:attrName>ppt_w</p:attrName>
                                        </p:attrNameLst>
                                      </p:cBhvr>
                                      <p:tavLst>
                                        <p:tav tm="0">
                                          <p:val>
                                            <p:fltVal val="0"/>
                                          </p:val>
                                        </p:tav>
                                        <p:tav tm="100000">
                                          <p:val>
                                            <p:strVal val="#ppt_w"/>
                                          </p:val>
                                        </p:tav>
                                      </p:tavLst>
                                    </p:anim>
                                    <p:anim calcmode="lin" valueType="num">
                                      <p:cBhvr>
                                        <p:cTn id="130" dur="500" fill="hold"/>
                                        <p:tgtEl>
                                          <p:spTgt spid="93"/>
                                        </p:tgtEl>
                                        <p:attrNameLst>
                                          <p:attrName>ppt_h</p:attrName>
                                        </p:attrNameLst>
                                      </p:cBhvr>
                                      <p:tavLst>
                                        <p:tav tm="0">
                                          <p:val>
                                            <p:fltVal val="0"/>
                                          </p:val>
                                        </p:tav>
                                        <p:tav tm="100000">
                                          <p:val>
                                            <p:strVal val="#ppt_h"/>
                                          </p:val>
                                        </p:tav>
                                      </p:tavLst>
                                    </p:anim>
                                    <p:animEffect transition="in" filter="fade">
                                      <p:cBhvr>
                                        <p:cTn id="1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5150"/>
            <a:ext cx="12858750" cy="7242950"/>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10845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500" autoRev="1" fill="hold">
                                          <p:stCondLst>
                                            <p:cond delay="0"/>
                                          </p:stCondLst>
                                        </p:cTn>
                                        <p:tgtEl>
                                          <p:spTgt spid="5"/>
                                        </p:tgtEl>
                                        <p:attrNameLst>
                                          <p:attrName>ppt_w</p:attrName>
                                        </p:attrNameLst>
                                      </p:cBhvr>
                                    </p:anim>
                                    <p:anim by="(#ppt_w*0.50)" calcmode="lin" valueType="num">
                                      <p:cBhvr>
                                        <p:cTn id="26" dur="500" decel="50000" autoRev="1" fill="hold">
                                          <p:stCondLst>
                                            <p:cond delay="0"/>
                                          </p:stCondLst>
                                        </p:cTn>
                                        <p:tgtEl>
                                          <p:spTgt spid="5"/>
                                        </p:tgtEl>
                                        <p:attrNameLst>
                                          <p:attrName>ppt_x</p:attrName>
                                        </p:attrNameLst>
                                      </p:cBhvr>
                                    </p:anim>
                                    <p:anim from="(-#ppt_h/2)" to="(#ppt_y)" calcmode="lin" valueType="num">
                                      <p:cBhvr>
                                        <p:cTn id="27" dur="1000" fill="hold">
                                          <p:stCondLst>
                                            <p:cond delay="0"/>
                                          </p:stCondLst>
                                        </p:cTn>
                                        <p:tgtEl>
                                          <p:spTgt spid="5"/>
                                        </p:tgtEl>
                                        <p:attrNameLst>
                                          <p:attrName>ppt_y</p:attrName>
                                        </p:attrNameLst>
                                      </p:cBhvr>
                                    </p:anim>
                                    <p:animRot by="21600000">
                                      <p:cBhvr>
                                        <p:cTn id="28" dur="1000" fill="hold">
                                          <p:stCondLst>
                                            <p:cond delay="0"/>
                                          </p:stCondLst>
                                        </p:cTn>
                                        <p:tgtEl>
                                          <p:spTgt spid="5"/>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547070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4"/>
          <p:cNvSpPr>
            <a:spLocks noChangeArrowheads="1"/>
          </p:cNvSpPr>
          <p:nvPr>
            <p:custDataLst>
              <p:tags r:id="rId2"/>
            </p:custDataLst>
          </p:nvPr>
        </p:nvSpPr>
        <p:spPr bwMode="gray">
          <a:xfrm>
            <a:off x="6506243" y="4869776"/>
            <a:ext cx="4395771" cy="681409"/>
          </a:xfrm>
          <a:prstGeom prst="roundRect">
            <a:avLst>
              <a:gd name="adj" fmla="val 50000"/>
            </a:avLst>
          </a:prstGeom>
          <a:solidFill>
            <a:schemeClr val="accent5"/>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_1"/>
          <p:cNvSpPr>
            <a:spLocks noChangeShapeType="1"/>
          </p:cNvSpPr>
          <p:nvPr>
            <p:custDataLst>
              <p:tags r:id="rId3"/>
            </p:custDataLst>
          </p:nvPr>
        </p:nvSpPr>
        <p:spPr bwMode="auto">
          <a:xfrm flipV="1">
            <a:off x="3847576" y="2147487"/>
            <a:ext cx="2467807" cy="1299198"/>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MH_Other_2"/>
          <p:cNvSpPr>
            <a:spLocks noChangeShapeType="1"/>
          </p:cNvSpPr>
          <p:nvPr>
            <p:custDataLst>
              <p:tags r:id="rId4"/>
            </p:custDataLst>
          </p:nvPr>
        </p:nvSpPr>
        <p:spPr bwMode="auto">
          <a:xfrm flipV="1">
            <a:off x="3847576" y="3150347"/>
            <a:ext cx="2482876" cy="385072"/>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Other_3"/>
          <p:cNvSpPr>
            <a:spLocks noChangeShapeType="1"/>
          </p:cNvSpPr>
          <p:nvPr>
            <p:custDataLst>
              <p:tags r:id="rId5"/>
            </p:custDataLst>
          </p:nvPr>
        </p:nvSpPr>
        <p:spPr bwMode="auto">
          <a:xfrm>
            <a:off x="3944680" y="3669356"/>
            <a:ext cx="2370702" cy="370004"/>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4"/>
          <p:cNvSpPr>
            <a:spLocks noChangeShapeType="1"/>
          </p:cNvSpPr>
          <p:nvPr>
            <p:custDataLst>
              <p:tags r:id="rId6"/>
            </p:custDataLst>
          </p:nvPr>
        </p:nvSpPr>
        <p:spPr bwMode="auto">
          <a:xfrm>
            <a:off x="4075270" y="3855196"/>
            <a:ext cx="2271923" cy="1325986"/>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1"/>
          <p:cNvSpPr>
            <a:spLocks noChangeArrowheads="1"/>
          </p:cNvSpPr>
          <p:nvPr>
            <p:custDataLst>
              <p:tags r:id="rId7"/>
            </p:custDataLst>
          </p:nvPr>
        </p:nvSpPr>
        <p:spPr bwMode="gray">
          <a:xfrm>
            <a:off x="6506243" y="1760740"/>
            <a:ext cx="4395771" cy="683084"/>
          </a:xfrm>
          <a:prstGeom prst="roundRect">
            <a:avLst>
              <a:gd name="adj" fmla="val 50000"/>
            </a:avLst>
          </a:prstGeom>
          <a:solidFill>
            <a:schemeClr val="accent2"/>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SubTitle_2"/>
          <p:cNvSpPr>
            <a:spLocks noChangeArrowheads="1"/>
          </p:cNvSpPr>
          <p:nvPr>
            <p:custDataLst>
              <p:tags r:id="rId8"/>
            </p:custDataLst>
          </p:nvPr>
        </p:nvSpPr>
        <p:spPr bwMode="gray">
          <a:xfrm>
            <a:off x="6506243" y="2797086"/>
            <a:ext cx="4395771" cy="683084"/>
          </a:xfrm>
          <a:prstGeom prst="roundRect">
            <a:avLst>
              <a:gd name="adj" fmla="val 50000"/>
            </a:avLst>
          </a:prstGeom>
          <a:solidFill>
            <a:schemeClr val="accent3"/>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SubTitle_3"/>
          <p:cNvSpPr>
            <a:spLocks noChangeArrowheads="1"/>
          </p:cNvSpPr>
          <p:nvPr>
            <p:custDataLst>
              <p:tags r:id="rId9"/>
            </p:custDataLst>
          </p:nvPr>
        </p:nvSpPr>
        <p:spPr bwMode="gray">
          <a:xfrm>
            <a:off x="6506243" y="3833431"/>
            <a:ext cx="4395771" cy="681410"/>
          </a:xfrm>
          <a:prstGeom prst="roundRect">
            <a:avLst>
              <a:gd name="adj" fmla="val 50000"/>
            </a:avLst>
          </a:prstGeom>
          <a:solidFill>
            <a:schemeClr val="accent4"/>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5"/>
          <p:cNvSpPr>
            <a:spLocks noChangeArrowheads="1"/>
          </p:cNvSpPr>
          <p:nvPr>
            <p:custDataLst>
              <p:tags r:id="rId10"/>
            </p:custDataLst>
          </p:nvPr>
        </p:nvSpPr>
        <p:spPr bwMode="gray">
          <a:xfrm>
            <a:off x="1758052" y="2308292"/>
            <a:ext cx="2606608" cy="2606608"/>
          </a:xfrm>
          <a:prstGeom prst="ellipse">
            <a:avLst/>
          </a:prstGeom>
          <a:solidFill>
            <a:schemeClr val="accent1">
              <a:lumMod val="40000"/>
              <a:lumOff val="60000"/>
            </a:schemeClr>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eaLnBrk="1" hangingPunct="1">
              <a:spcBef>
                <a:spcPct val="0"/>
              </a:spcBef>
              <a:buNone/>
              <a:defRPr/>
            </a:pPr>
            <a:endParaRPr lang="zh-TW" altLang="en-US" sz="2531" b="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Title_1"/>
          <p:cNvSpPr/>
          <p:nvPr>
            <p:custDataLst>
              <p:tags r:id="rId11"/>
            </p:custDataLst>
          </p:nvPr>
        </p:nvSpPr>
        <p:spPr>
          <a:xfrm>
            <a:off x="2049116" y="2599356"/>
            <a:ext cx="2026154" cy="2026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5400" dirty="0">
                <a:solidFill>
                  <a:srgbClr val="FFFFFF"/>
                </a:solidFill>
                <a:latin typeface="Arial" panose="020B0604020202020204" pitchFamily="34" charset="0"/>
                <a:ea typeface="微软雅黑" panose="020B0503020204020204" pitchFamily="34" charset="-122"/>
                <a:sym typeface="Arial" panose="020B0604020202020204" pitchFamily="34" charset="0"/>
              </a:rPr>
              <a:t>目录</a:t>
            </a:r>
            <a:endParaRPr lang="zh-TW" altLang="en-US" sz="5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170847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14:presetBounceEnd="4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40000">
                                          <p:cBhvr additive="base">
                                            <p:cTn id="26"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14:presetBounceEnd="4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0000">
                                          <p:cBhvr additive="base">
                                            <p:cTn id="37" dur="1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40000">
                                          <p:cBhvr additive="base">
                                            <p:cTn id="48"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14:presetBounceEnd="40000">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14:bounceEnd="40000">
                                          <p:cBhvr additive="base">
                                            <p:cTn id="59" dur="1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500" fill="hold"/>
                                            <p:tgtEl>
                                              <p:spTgt spid="9"/>
                                            </p:tgtEl>
                                            <p:attrNameLst>
                                              <p:attrName>ppt_x</p:attrName>
                                            </p:attrNameLst>
                                          </p:cBhvr>
                                          <p:tavLst>
                                            <p:tav tm="0">
                                              <p:val>
                                                <p:strVal val="0-#ppt_w/2"/>
                                              </p:val>
                                            </p:tav>
                                            <p:tav tm="100000">
                                              <p:val>
                                                <p:strVal val="#ppt_x"/>
                                              </p:val>
                                            </p:tav>
                                          </p:tavLst>
                                        </p:anim>
                                        <p:anim calcmode="lin" valueType="num">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500" fill="hold"/>
                                            <p:tgtEl>
                                              <p:spTgt spid="10"/>
                                            </p:tgtEl>
                                            <p:attrNameLst>
                                              <p:attrName>ppt_x</p:attrName>
                                            </p:attrNameLst>
                                          </p:cBhvr>
                                          <p:tavLst>
                                            <p:tav tm="0">
                                              <p:val>
                                                <p:strVal val="0-#ppt_w/2"/>
                                              </p:val>
                                            </p:tav>
                                            <p:tav tm="100000">
                                              <p:val>
                                                <p:strVal val="#ppt_x"/>
                                              </p:val>
                                            </p:tav>
                                          </p:tavLst>
                                        </p:anim>
                                        <p:anim calcmode="lin" valueType="num">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500" fill="hold"/>
                                            <p:tgtEl>
                                              <p:spTgt spid="11"/>
                                            </p:tgtEl>
                                            <p:attrNameLst>
                                              <p:attrName>ppt_x</p:attrName>
                                            </p:attrNameLst>
                                          </p:cBhvr>
                                          <p:tavLst>
                                            <p:tav tm="0">
                                              <p:val>
                                                <p:strVal val="0-#ppt_w/2"/>
                                              </p:val>
                                            </p:tav>
                                            <p:tav tm="100000">
                                              <p:val>
                                                <p:strVal val="#ppt_x"/>
                                              </p:val>
                                            </p:tav>
                                          </p:tavLst>
                                        </p:anim>
                                        <p:anim calcmode="lin" valueType="num">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500" fill="hold"/>
                                            <p:tgtEl>
                                              <p:spTgt spid="3"/>
                                            </p:tgtEl>
                                            <p:attrNameLst>
                                              <p:attrName>ppt_x</p:attrName>
                                            </p:attrNameLst>
                                          </p:cBhvr>
                                          <p:tavLst>
                                            <p:tav tm="0">
                                              <p:val>
                                                <p:strVal val="0-#ppt_w/2"/>
                                              </p:val>
                                            </p:tav>
                                            <p:tav tm="100000">
                                              <p:val>
                                                <p:strVal val="#ppt_x"/>
                                              </p:val>
                                            </p:tav>
                                          </p:tavLst>
                                        </p:anim>
                                        <p:anim calcmode="lin" valueType="num">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a:grpSpLocks/>
          </p:cNvGrpSpPr>
          <p:nvPr/>
        </p:nvGrpSpPr>
        <p:grpSpPr bwMode="auto">
          <a:xfrm>
            <a:off x="2382217" y="2009070"/>
            <a:ext cx="732194" cy="732194"/>
            <a:chOff x="0" y="0"/>
            <a:chExt cx="520701" cy="520701"/>
          </a:xfrm>
        </p:grpSpPr>
        <p:sp>
          <p:nvSpPr>
            <p:cNvPr id="20486" name="AutoShape 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7" name="AutoShape 7"/>
            <p:cNvSpPr>
              <a:spLocks/>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accent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8" name="AutoShape 8"/>
            <p:cNvSpPr>
              <a:spLocks/>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9" name="AutoShape 9"/>
            <p:cNvSpPr>
              <a:spLocks/>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0" name="Group 10"/>
          <p:cNvGrpSpPr>
            <a:grpSpLocks/>
          </p:cNvGrpSpPr>
          <p:nvPr/>
        </p:nvGrpSpPr>
        <p:grpSpPr bwMode="auto">
          <a:xfrm>
            <a:off x="2366590" y="4259227"/>
            <a:ext cx="734427" cy="732194"/>
            <a:chOff x="-1" y="0"/>
            <a:chExt cx="522289" cy="520701"/>
          </a:xfrm>
        </p:grpSpPr>
        <p:sp>
          <p:nvSpPr>
            <p:cNvPr id="2" name="AutoShape 11"/>
            <p:cNvSpPr>
              <a:spLocks/>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2" name="AutoShape 12"/>
            <p:cNvSpPr>
              <a:spLocks/>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accent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3" name="AutoShape 13"/>
            <p:cNvSpPr>
              <a:spLocks/>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4" name="AutoShape 14"/>
            <p:cNvSpPr>
              <a:spLocks/>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5" name="Group 15"/>
          <p:cNvGrpSpPr>
            <a:grpSpLocks/>
          </p:cNvGrpSpPr>
          <p:nvPr/>
        </p:nvGrpSpPr>
        <p:grpSpPr bwMode="auto">
          <a:xfrm>
            <a:off x="9429585" y="2009070"/>
            <a:ext cx="732194" cy="732194"/>
            <a:chOff x="0" y="0"/>
            <a:chExt cx="520701" cy="520701"/>
          </a:xfrm>
        </p:grpSpPr>
        <p:sp>
          <p:nvSpPr>
            <p:cNvPr id="20496" name="AutoShape 1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7" name="AutoShape 17"/>
            <p:cNvSpPr>
              <a:spLocks/>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accent3">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8" name="AutoShape 18"/>
            <p:cNvSpPr>
              <a:spLocks/>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9" name="AutoShape 19"/>
            <p:cNvSpPr>
              <a:spLocks/>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0" name="AutoShape 20"/>
            <p:cNvSpPr>
              <a:spLocks/>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1" name="Group 21"/>
          <p:cNvGrpSpPr>
            <a:grpSpLocks/>
          </p:cNvGrpSpPr>
          <p:nvPr/>
        </p:nvGrpSpPr>
        <p:grpSpPr bwMode="auto">
          <a:xfrm>
            <a:off x="9427354" y="4256995"/>
            <a:ext cx="747820" cy="747820"/>
            <a:chOff x="-1" y="-1"/>
            <a:chExt cx="530228" cy="530228"/>
          </a:xfrm>
        </p:grpSpPr>
        <p:sp>
          <p:nvSpPr>
            <p:cNvPr id="3" name="AutoShape 22"/>
            <p:cNvSpPr>
              <a:spLocks/>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3" name="AutoShape 23"/>
            <p:cNvSpPr>
              <a:spLocks/>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accent4">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4" name="AutoShape 24"/>
            <p:cNvSpPr>
              <a:spLocks/>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5" name="Group 25"/>
          <p:cNvGrpSpPr>
            <a:grpSpLocks/>
          </p:cNvGrpSpPr>
          <p:nvPr/>
        </p:nvGrpSpPr>
        <p:grpSpPr bwMode="auto">
          <a:xfrm>
            <a:off x="4514063" y="1732264"/>
            <a:ext cx="3515872" cy="4562820"/>
            <a:chOff x="-1" y="0"/>
            <a:chExt cx="2500315" cy="3244407"/>
          </a:xfrm>
        </p:grpSpPr>
        <p:grpSp>
          <p:nvGrpSpPr>
            <p:cNvPr id="20502" name="Group 27"/>
            <p:cNvGrpSpPr>
              <a:grpSpLocks/>
            </p:cNvGrpSpPr>
            <p:nvPr/>
          </p:nvGrpSpPr>
          <p:grpSpPr bwMode="auto">
            <a:xfrm>
              <a:off x="-1" y="0"/>
              <a:ext cx="2500315" cy="3244407"/>
              <a:chOff x="-1" y="0"/>
              <a:chExt cx="2500315" cy="3244407"/>
            </a:xfrm>
          </p:grpSpPr>
          <p:sp>
            <p:nvSpPr>
              <p:cNvPr id="20508" name="AutoShape 28"/>
              <p:cNvSpPr>
                <a:spLocks/>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9" name="AutoShape 29"/>
              <p:cNvSpPr>
                <a:spLocks/>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0" name="AutoShape 30"/>
              <p:cNvSpPr>
                <a:spLocks/>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20511" name="AutoShape 31"/>
            <p:cNvSpPr>
              <a:spLocks/>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50000"/>
                </a:lnSpc>
                <a:defRPr/>
              </a:pPr>
              <a:endParaRPr lang="es-ES" sz="2669">
                <a:solidFill>
                  <a:srgbClr val="FFFFFF"/>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 name="矩形 3"/>
          <p:cNvSpPr/>
          <p:nvPr/>
        </p:nvSpPr>
        <p:spPr>
          <a:xfrm>
            <a:off x="4845199" y="2093896"/>
            <a:ext cx="2880320" cy="381053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512" name="Group 32"/>
          <p:cNvGrpSpPr>
            <a:grpSpLocks/>
          </p:cNvGrpSpPr>
          <p:nvPr/>
        </p:nvGrpSpPr>
        <p:grpSpPr bwMode="auto">
          <a:xfrm>
            <a:off x="5043119" y="5116430"/>
            <a:ext cx="1073735" cy="2116220"/>
            <a:chOff x="0" y="0"/>
            <a:chExt cx="762745" cy="1504951"/>
          </a:xfrm>
          <a:solidFill>
            <a:schemeClr val="bg1">
              <a:lumMod val="75000"/>
            </a:schemeClr>
          </a:solidFill>
        </p:grpSpPr>
        <p:sp>
          <p:nvSpPr>
            <p:cNvPr id="20513" name="AutoShape 33"/>
            <p:cNvSpPr>
              <a:spLocks/>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4" name="AutoShape 34"/>
            <p:cNvSpPr>
              <a:spLocks/>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5" name="TextBox 15"/>
          <p:cNvSpPr txBox="1"/>
          <p:nvPr/>
        </p:nvSpPr>
        <p:spPr>
          <a:xfrm>
            <a:off x="956767" y="32033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46" name="TextBox 16"/>
          <p:cNvSpPr txBox="1"/>
          <p:nvPr/>
        </p:nvSpPr>
        <p:spPr>
          <a:xfrm>
            <a:off x="2152203" y="2882577"/>
            <a:ext cx="1615827"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7" name="TextBox 15"/>
          <p:cNvSpPr txBox="1"/>
          <p:nvPr/>
        </p:nvSpPr>
        <p:spPr>
          <a:xfrm>
            <a:off x="9124845" y="32033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48" name="TextBox 16"/>
          <p:cNvSpPr txBox="1"/>
          <p:nvPr/>
        </p:nvSpPr>
        <p:spPr>
          <a:xfrm>
            <a:off x="9124845" y="2882577"/>
            <a:ext cx="1615827"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9" name="TextBox 15"/>
          <p:cNvSpPr txBox="1"/>
          <p:nvPr/>
        </p:nvSpPr>
        <p:spPr>
          <a:xfrm>
            <a:off x="956767" y="55655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0" name="TextBox 16"/>
          <p:cNvSpPr txBox="1"/>
          <p:nvPr/>
        </p:nvSpPr>
        <p:spPr>
          <a:xfrm>
            <a:off x="2152203" y="5244777"/>
            <a:ext cx="1615827"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1" name="TextBox 15"/>
          <p:cNvSpPr txBox="1"/>
          <p:nvPr/>
        </p:nvSpPr>
        <p:spPr>
          <a:xfrm>
            <a:off x="9124845" y="55655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2" name="TextBox 16"/>
          <p:cNvSpPr txBox="1"/>
          <p:nvPr/>
        </p:nvSpPr>
        <p:spPr>
          <a:xfrm>
            <a:off x="9124845" y="5244777"/>
            <a:ext cx="1615827"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207315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nodeType="afterGroup">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50"/>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50"/>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50"/>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9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6463470" y="2370411"/>
            <a:ext cx="1"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Shape 1785"/>
          <p:cNvSpPr/>
          <p:nvPr/>
        </p:nvSpPr>
        <p:spPr>
          <a:xfrm>
            <a:off x="6463468" y="2370413"/>
            <a:ext cx="4364259" cy="143019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Shape 1786"/>
          <p:cNvSpPr/>
          <p:nvPr/>
        </p:nvSpPr>
        <p:spPr>
          <a:xfrm>
            <a:off x="6469727" y="2370411"/>
            <a:ext cx="2195274" cy="1430197"/>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788"/>
          <p:cNvSpPr/>
          <p:nvPr/>
        </p:nvSpPr>
        <p:spPr>
          <a:xfrm flipH="1">
            <a:off x="4277458" y="2370411"/>
            <a:ext cx="2186813" cy="142243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789"/>
          <p:cNvSpPr/>
          <p:nvPr/>
        </p:nvSpPr>
        <p:spPr>
          <a:xfrm flipH="1">
            <a:off x="2091449" y="2370411"/>
            <a:ext cx="4372020"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794"/>
          <p:cNvSpPr/>
          <p:nvPr/>
        </p:nvSpPr>
        <p:spPr>
          <a:xfrm>
            <a:off x="1106512" y="3538660"/>
            <a:ext cx="1995392" cy="621146"/>
          </a:xfrm>
          <a:prstGeom prst="roundRect">
            <a:avLst>
              <a:gd name="adj" fmla="val 50000"/>
            </a:avLst>
          </a:prstGeom>
          <a:solidFill>
            <a:schemeClr val="accent2"/>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796"/>
          <p:cNvSpPr/>
          <p:nvPr/>
        </p:nvSpPr>
        <p:spPr>
          <a:xfrm>
            <a:off x="3281581" y="3538660"/>
            <a:ext cx="1995392" cy="621146"/>
          </a:xfrm>
          <a:prstGeom prst="roundRect">
            <a:avLst>
              <a:gd name="adj" fmla="val 50000"/>
            </a:avLst>
          </a:prstGeom>
          <a:solidFill>
            <a:schemeClr val="accent3"/>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798"/>
          <p:cNvSpPr/>
          <p:nvPr/>
        </p:nvSpPr>
        <p:spPr>
          <a:xfrm>
            <a:off x="5441358" y="3538660"/>
            <a:ext cx="1995392" cy="621146"/>
          </a:xfrm>
          <a:prstGeom prst="roundRect">
            <a:avLst>
              <a:gd name="adj" fmla="val 50000"/>
            </a:avLst>
          </a:prstGeom>
          <a:solidFill>
            <a:schemeClr val="accent1"/>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800"/>
          <p:cNvSpPr/>
          <p:nvPr/>
        </p:nvSpPr>
        <p:spPr>
          <a:xfrm>
            <a:off x="7573757" y="3538660"/>
            <a:ext cx="1995392" cy="621146"/>
          </a:xfrm>
          <a:prstGeom prst="roundRect">
            <a:avLst>
              <a:gd name="adj" fmla="val 50000"/>
            </a:avLst>
          </a:prstGeom>
          <a:solidFill>
            <a:schemeClr val="accent4"/>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02"/>
          <p:cNvSpPr/>
          <p:nvPr/>
        </p:nvSpPr>
        <p:spPr>
          <a:xfrm>
            <a:off x="9731885" y="3538660"/>
            <a:ext cx="1995392" cy="621146"/>
          </a:xfrm>
          <a:prstGeom prst="roundRect">
            <a:avLst>
              <a:gd name="adj" fmla="val 50000"/>
            </a:avLst>
          </a:prstGeom>
          <a:solidFill>
            <a:schemeClr val="accent5"/>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05"/>
          <p:cNvSpPr/>
          <p:nvPr/>
        </p:nvSpPr>
        <p:spPr>
          <a:xfrm>
            <a:off x="2374853" y="4601534"/>
            <a:ext cx="8163837" cy="1424565"/>
          </a:xfrm>
          <a:prstGeom prst="roundRect">
            <a:avLst>
              <a:gd name="adj" fmla="val 50000"/>
            </a:avLst>
          </a:prstGeom>
          <a:solidFill>
            <a:schemeClr val="accent1"/>
          </a:solidFill>
          <a:ln w="12700">
            <a:solidFill>
              <a:srgbClr val="A6AAA9"/>
            </a:solidFill>
            <a:miter lim="400000"/>
          </a:ln>
        </p:spPr>
        <p:txBody>
          <a:bodyPr lIns="20090" tIns="20090" rIns="20090" bIns="2009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33"/>
          <p:cNvGrpSpPr/>
          <p:nvPr/>
        </p:nvGrpSpPr>
        <p:grpSpPr>
          <a:xfrm>
            <a:off x="5828699" y="1789613"/>
            <a:ext cx="1256144" cy="1256144"/>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6787" tIns="26787" rIns="26787" bIns="26787"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Text Placeholder 3"/>
          <p:cNvSpPr txBox="1">
            <a:spLocks/>
          </p:cNvSpPr>
          <p:nvPr/>
        </p:nvSpPr>
        <p:spPr>
          <a:xfrm>
            <a:off x="3046979" y="4914755"/>
            <a:ext cx="6745012" cy="79812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
          <p:cNvSpPr txBox="1">
            <a:spLocks/>
          </p:cNvSpPr>
          <p:nvPr/>
        </p:nvSpPr>
        <p:spPr>
          <a:xfrm>
            <a:off x="3289756" y="3633709"/>
            <a:ext cx="1979038" cy="431051"/>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54495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
          <p:cNvSpPr txBox="1">
            <a:spLocks/>
          </p:cNvSpPr>
          <p:nvPr/>
        </p:nvSpPr>
        <p:spPr>
          <a:xfrm>
            <a:off x="75819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a:spLocks/>
          </p:cNvSpPr>
          <p:nvPr/>
        </p:nvSpPr>
        <p:spPr>
          <a:xfrm>
            <a:off x="1131246"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a:spLocks/>
          </p:cNvSpPr>
          <p:nvPr/>
        </p:nvSpPr>
        <p:spPr>
          <a:xfrm>
            <a:off x="9746756" y="3632697"/>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852345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50"/>
            <a:ext cx="12858750" cy="7242950"/>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259"/>
          <p:cNvSpPr>
            <a:spLocks noChangeArrowheads="1"/>
          </p:cNvSpPr>
          <p:nvPr/>
        </p:nvSpPr>
        <p:spPr bwMode="auto">
          <a:xfrm>
            <a:off x="2590800" y="2123525"/>
            <a:ext cx="76771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cap="all" dirty="0">
                <a:solidFill>
                  <a:schemeClr val="accent1"/>
                </a:solidFill>
                <a:cs typeface="Arial" panose="020B0604020202020204" pitchFamily="34" charset="0"/>
              </a:rPr>
              <a:t>Thank you</a:t>
            </a:r>
            <a:endParaRPr lang="zh-CN" altLang="en-US" sz="9600" b="1" cap="all" dirty="0">
              <a:solidFill>
                <a:schemeClr val="accent1"/>
              </a:solidFill>
              <a:cs typeface="Arial" panose="020B0604020202020204" pitchFamily="34" charset="0"/>
            </a:endParaRPr>
          </a:p>
        </p:txBody>
      </p:sp>
      <p:sp>
        <p:nvSpPr>
          <p:cNvPr id="10" name="矩形 259"/>
          <p:cNvSpPr>
            <a:spLocks noChangeArrowheads="1"/>
          </p:cNvSpPr>
          <p:nvPr/>
        </p:nvSpPr>
        <p:spPr bwMode="auto">
          <a:xfrm>
            <a:off x="3790950" y="3400738"/>
            <a:ext cx="52768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dirty="0">
                <a:solidFill>
                  <a:schemeClr val="accent1"/>
                </a:solidFill>
                <a:cs typeface="Arial" panose="020B0604020202020204" pitchFamily="34" charset="0"/>
              </a:rPr>
              <a:t>感谢聆听，批评指导</a:t>
            </a:r>
          </a:p>
        </p:txBody>
      </p:sp>
      <p:sp>
        <p:nvSpPr>
          <p:cNvPr id="11" name="矩形 259"/>
          <p:cNvSpPr>
            <a:spLocks noChangeArrowheads="1"/>
          </p:cNvSpPr>
          <p:nvPr/>
        </p:nvSpPr>
        <p:spPr bwMode="auto">
          <a:xfrm>
            <a:off x="3850289" y="4541843"/>
            <a:ext cx="2219046" cy="34970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chemeClr val="accent1"/>
                </a:solidFill>
                <a:cs typeface="Arial" panose="020B0604020202020204" pitchFamily="34" charset="0"/>
              </a:rPr>
              <a:t>汇报人：第一</a:t>
            </a:r>
            <a:r>
              <a:rPr lang="en-US" altLang="zh-CN" sz="1800" dirty="0">
                <a:solidFill>
                  <a:schemeClr val="accent1"/>
                </a:solidFill>
                <a:cs typeface="Arial" panose="020B0604020202020204" pitchFamily="34" charset="0"/>
              </a:rPr>
              <a:t>PPT</a:t>
            </a:r>
            <a:endParaRPr lang="zh-CN" altLang="en-US" sz="1800" dirty="0">
              <a:solidFill>
                <a:schemeClr val="accent1"/>
              </a:solidFill>
              <a:cs typeface="Arial" panose="020B0604020202020204" pitchFamily="34" charset="0"/>
            </a:endParaRPr>
          </a:p>
        </p:txBody>
      </p:sp>
      <p:sp>
        <p:nvSpPr>
          <p:cNvPr id="8" name="矩形 259"/>
          <p:cNvSpPr>
            <a:spLocks noChangeArrowheads="1"/>
          </p:cNvSpPr>
          <p:nvPr/>
        </p:nvSpPr>
        <p:spPr bwMode="auto">
          <a:xfrm>
            <a:off x="6410454" y="4554840"/>
            <a:ext cx="3171696" cy="31892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a:solidFill>
                  <a:schemeClr val="accent1"/>
                </a:solidFill>
                <a:cs typeface="Arial" panose="020B0604020202020204" pitchFamily="34" charset="0"/>
              </a:rPr>
              <a:t>Report Person: 1PPT</a:t>
            </a:r>
            <a:endParaRPr lang="zh-CN" altLang="en-US" sz="1600" dirty="0">
              <a:solidFill>
                <a:schemeClr val="accent1"/>
              </a:solidFill>
              <a:cs typeface="Arial" panose="020B0604020202020204" pitchFamily="34" charset="0"/>
            </a:endParaRPr>
          </a:p>
        </p:txBody>
      </p:sp>
    </p:spTree>
    <p:extLst>
      <p:ext uri="{BB962C8B-B14F-4D97-AF65-F5344CB8AC3E}">
        <p14:creationId xmlns:p14="http://schemas.microsoft.com/office/powerpoint/2010/main" val="3058629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3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18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27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9" grpId="1"/>
      <p:bldP spid="10" grpId="0"/>
      <p:bldP spid="10" grpId="1"/>
      <p:bldP spid="11"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5150"/>
            <a:ext cx="12858750" cy="7242950"/>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478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500" autoRev="1" fill="hold">
                                          <p:stCondLst>
                                            <p:cond delay="0"/>
                                          </p:stCondLst>
                                        </p:cTn>
                                        <p:tgtEl>
                                          <p:spTgt spid="5"/>
                                        </p:tgtEl>
                                        <p:attrNameLst>
                                          <p:attrName>ppt_w</p:attrName>
                                        </p:attrNameLst>
                                      </p:cBhvr>
                                    </p:anim>
                                    <p:anim by="(#ppt_w*0.50)" calcmode="lin" valueType="num">
                                      <p:cBhvr>
                                        <p:cTn id="26" dur="500" decel="50000" autoRev="1" fill="hold">
                                          <p:stCondLst>
                                            <p:cond delay="0"/>
                                          </p:stCondLst>
                                        </p:cTn>
                                        <p:tgtEl>
                                          <p:spTgt spid="5"/>
                                        </p:tgtEl>
                                        <p:attrNameLst>
                                          <p:attrName>ppt_x</p:attrName>
                                        </p:attrNameLst>
                                      </p:cBhvr>
                                    </p:anim>
                                    <p:anim from="(-#ppt_h/2)" to="(#ppt_y)" calcmode="lin" valueType="num">
                                      <p:cBhvr>
                                        <p:cTn id="27" dur="1000" fill="hold">
                                          <p:stCondLst>
                                            <p:cond delay="0"/>
                                          </p:stCondLst>
                                        </p:cTn>
                                        <p:tgtEl>
                                          <p:spTgt spid="5"/>
                                        </p:tgtEl>
                                        <p:attrNameLst>
                                          <p:attrName>ppt_y</p:attrName>
                                        </p:attrNameLst>
                                      </p:cBhvr>
                                    </p:anim>
                                    <p:animRot by="21600000">
                                      <p:cBhvr>
                                        <p:cTn id="28" dur="1000" fill="hold">
                                          <p:stCondLst>
                                            <p:cond delay="0"/>
                                          </p:stCondLst>
                                        </p:cTn>
                                        <p:tgtEl>
                                          <p:spTgt spid="5"/>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31755" y="1315693"/>
            <a:ext cx="7941911" cy="417284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311872" y="1315694"/>
            <a:ext cx="2199405" cy="199698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1311872" y="3491551"/>
            <a:ext cx="2199405" cy="1996982"/>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843809" y="1315693"/>
            <a:ext cx="2094695" cy="688318"/>
          </a:xfrm>
          <a:prstGeom prst="rect">
            <a:avLst/>
          </a:pr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角三角形 22"/>
          <p:cNvSpPr/>
          <p:nvPr/>
        </p:nvSpPr>
        <p:spPr>
          <a:xfrm rot="10800000">
            <a:off x="843809"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43809" y="3474698"/>
            <a:ext cx="2094695" cy="688318"/>
          </a:xfrm>
          <a:prstGeom prst="rect">
            <a:avLst/>
          </a:prstGeom>
          <a:solidFill>
            <a:schemeClr val="accent3"/>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24"/>
          <p:cNvSpPr/>
          <p:nvPr/>
        </p:nvSpPr>
        <p:spPr>
          <a:xfrm rot="10800000">
            <a:off x="843809" y="4154670"/>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flipH="1">
            <a:off x="9169817" y="1315693"/>
            <a:ext cx="2878440" cy="688318"/>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27"/>
          <p:cNvSpPr/>
          <p:nvPr/>
        </p:nvSpPr>
        <p:spPr>
          <a:xfrm rot="10800000" flipH="1">
            <a:off x="11573666"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17"/>
          <p:cNvSpPr txBox="1"/>
          <p:nvPr/>
        </p:nvSpPr>
        <p:spPr>
          <a:xfrm>
            <a:off x="1191394" y="1517322"/>
            <a:ext cx="1503005" cy="246221"/>
          </a:xfrm>
          <a:prstGeom prst="rect">
            <a:avLst/>
          </a:prstGeom>
          <a:noFill/>
        </p:spPr>
        <p:txBody>
          <a:bodyPr wrap="squar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0" name="文本框 18"/>
          <p:cNvSpPr txBox="1"/>
          <p:nvPr/>
        </p:nvSpPr>
        <p:spPr>
          <a:xfrm>
            <a:off x="1191394" y="3693992"/>
            <a:ext cx="1503005" cy="246221"/>
          </a:xfrm>
          <a:prstGeom prst="rect">
            <a:avLst/>
          </a:prstGeom>
          <a:noFill/>
        </p:spPr>
        <p:txBody>
          <a:bodyPr wrap="square" lIns="0" tIns="0" rIns="0" bIns="0" rtlCol="0">
            <a:spAutoFit/>
          </a:bodyPr>
          <a:lstStyle/>
          <a:p>
            <a:pPr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7" name="文本框 19"/>
          <p:cNvSpPr txBox="1"/>
          <p:nvPr/>
        </p:nvSpPr>
        <p:spPr>
          <a:xfrm>
            <a:off x="9890891" y="1517322"/>
            <a:ext cx="1436291" cy="246221"/>
          </a:xfrm>
          <a:prstGeom prst="rect">
            <a:avLst/>
          </a:prstGeom>
          <a:noFill/>
        </p:spPr>
        <p:txBody>
          <a:bodyPr wrap="non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32" name="组合 19"/>
          <p:cNvGrpSpPr>
            <a:grpSpLocks/>
          </p:cNvGrpSpPr>
          <p:nvPr/>
        </p:nvGrpSpPr>
        <p:grpSpPr bwMode="auto">
          <a:xfrm>
            <a:off x="795008" y="5678593"/>
            <a:ext cx="11250942" cy="665588"/>
            <a:chOff x="1160463" y="2922049"/>
            <a:chExt cx="9421420" cy="473253"/>
          </a:xfrm>
        </p:grpSpPr>
        <p:sp>
          <p:nvSpPr>
            <p:cNvPr id="33" name="Text Box 11"/>
            <p:cNvSpPr txBox="1">
              <a:spLocks noChangeArrowheads="1"/>
            </p:cNvSpPr>
            <p:nvPr/>
          </p:nvSpPr>
          <p:spPr bwMode="auto">
            <a:xfrm>
              <a:off x="1160463" y="2922049"/>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4" name="矩形 18"/>
            <p:cNvSpPr>
              <a:spLocks noChangeArrowheads="1"/>
            </p:cNvSpPr>
            <p:nvPr/>
          </p:nvSpPr>
          <p:spPr bwMode="auto">
            <a:xfrm>
              <a:off x="1160463" y="3132696"/>
              <a:ext cx="9421420" cy="26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538136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2250"/>
                            </p:stCondLst>
                            <p:childTnLst>
                              <p:par>
                                <p:cTn id="31" presetID="22" presetClass="entr" presetSubtype="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500"/>
                                        <p:tgtEl>
                                          <p:spTgt spid="2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75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par>
                          <p:cTn id="43" fill="hold">
                            <p:stCondLst>
                              <p:cond delay="3250"/>
                            </p:stCondLst>
                            <p:childTnLst>
                              <p:par>
                                <p:cTn id="44" presetID="22" presetClass="entr" presetSubtype="2"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500"/>
                                        <p:tgtEl>
                                          <p:spTgt spid="25"/>
                                        </p:tgtEl>
                                      </p:cBhvr>
                                    </p:animEffec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425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4750"/>
                            </p:stCondLst>
                            <p:childTnLst>
                              <p:par>
                                <p:cTn id="58" presetID="2" presetClass="entr" presetSubtype="4"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31" grpId="0" animBg="1"/>
      <p:bldP spid="22" grpId="0" animBg="1"/>
      <p:bldP spid="23" grpId="0" animBg="1"/>
      <p:bldP spid="24" grpId="0" animBg="1"/>
      <p:bldP spid="25" grpId="0" animBg="1"/>
      <p:bldP spid="27" grpId="0" animBg="1"/>
      <p:bldP spid="28" grpId="0" animBg="1"/>
      <p:bldP spid="29" grpId="0"/>
      <p:bldP spid="30"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977939" y="2952568"/>
            <a:ext cx="2541334"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1" name="MH_Title_1"/>
          <p:cNvSpPr>
            <a:spLocks noChangeArrowheads="1"/>
          </p:cNvSpPr>
          <p:nvPr/>
        </p:nvSpPr>
        <p:spPr bwMode="auto">
          <a:xfrm>
            <a:off x="4926628" y="3739410"/>
            <a:ext cx="1089862" cy="1088186"/>
          </a:xfrm>
          <a:prstGeom prst="ellipse">
            <a:avLst/>
          </a:prstGeom>
          <a:solidFill>
            <a:schemeClr val="accent2"/>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2" name="MH_SubTitle_3"/>
          <p:cNvSpPr>
            <a:spLocks noChangeArrowheads="1"/>
          </p:cNvSpPr>
          <p:nvPr/>
        </p:nvSpPr>
        <p:spPr bwMode="auto">
          <a:xfrm>
            <a:off x="2638089" y="3927751"/>
            <a:ext cx="711506" cy="711507"/>
          </a:xfrm>
          <a:prstGeom prst="ellipse">
            <a:avLst/>
          </a:prstGeom>
          <a:solidFill>
            <a:schemeClr val="accent1"/>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3" name="MH_SubTitle_1"/>
          <p:cNvSpPr>
            <a:spLocks noChangeArrowheads="1"/>
          </p:cNvSpPr>
          <p:nvPr/>
        </p:nvSpPr>
        <p:spPr bwMode="auto">
          <a:xfrm>
            <a:off x="3893690" y="2597653"/>
            <a:ext cx="709832" cy="711506"/>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4" name="MH_SubTitle_5"/>
          <p:cNvSpPr>
            <a:spLocks noChangeArrowheads="1"/>
          </p:cNvSpPr>
          <p:nvPr/>
        </p:nvSpPr>
        <p:spPr bwMode="auto">
          <a:xfrm>
            <a:off x="3783195" y="5030166"/>
            <a:ext cx="711506" cy="711507"/>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5" name="MH_Other_2"/>
          <p:cNvSpPr>
            <a:spLocks noChangeArrowheads="1"/>
          </p:cNvSpPr>
          <p:nvPr/>
        </p:nvSpPr>
        <p:spPr bwMode="auto">
          <a:xfrm flipH="1">
            <a:off x="7226887" y="2952568"/>
            <a:ext cx="2543008"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6" name="MH_Title_2"/>
          <p:cNvSpPr>
            <a:spLocks noChangeArrowheads="1"/>
          </p:cNvSpPr>
          <p:nvPr/>
        </p:nvSpPr>
        <p:spPr bwMode="auto">
          <a:xfrm flipH="1">
            <a:off x="6731343" y="3739410"/>
            <a:ext cx="1088186" cy="1088186"/>
          </a:xfrm>
          <a:prstGeom prst="ellipse">
            <a:avLst/>
          </a:prstGeom>
          <a:solidFill>
            <a:schemeClr val="accent3"/>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7" name="MH_SubTitle_4"/>
          <p:cNvSpPr>
            <a:spLocks noChangeArrowheads="1"/>
          </p:cNvSpPr>
          <p:nvPr/>
        </p:nvSpPr>
        <p:spPr bwMode="auto">
          <a:xfrm flipH="1">
            <a:off x="9398237" y="3927751"/>
            <a:ext cx="709832" cy="711507"/>
          </a:xfrm>
          <a:prstGeom prst="ellipse">
            <a:avLst/>
          </a:prstGeom>
          <a:solidFill>
            <a:schemeClr val="accent4"/>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8" name="MH_SubTitle_2"/>
          <p:cNvSpPr>
            <a:spLocks noChangeArrowheads="1"/>
          </p:cNvSpPr>
          <p:nvPr/>
        </p:nvSpPr>
        <p:spPr bwMode="auto">
          <a:xfrm flipH="1">
            <a:off x="8142638" y="2597653"/>
            <a:ext cx="711506" cy="711506"/>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9" name="MH_SubTitle_6"/>
          <p:cNvSpPr>
            <a:spLocks noChangeArrowheads="1"/>
          </p:cNvSpPr>
          <p:nvPr/>
        </p:nvSpPr>
        <p:spPr bwMode="auto">
          <a:xfrm flipH="1">
            <a:off x="8253131" y="5030166"/>
            <a:ext cx="709832" cy="711507"/>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82" name="MH_Other_3"/>
          <p:cNvSpPr>
            <a:spLocks/>
          </p:cNvSpPr>
          <p:nvPr/>
        </p:nvSpPr>
        <p:spPr bwMode="auto">
          <a:xfrm rot="-2644669">
            <a:off x="5212906" y="3332595"/>
            <a:ext cx="2338762" cy="2338764"/>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783" name="MH_Other_4"/>
          <p:cNvSpPr>
            <a:spLocks/>
          </p:cNvSpPr>
          <p:nvPr/>
        </p:nvSpPr>
        <p:spPr bwMode="auto">
          <a:xfrm rot="-2644669" flipH="1" flipV="1">
            <a:off x="5196165" y="2893973"/>
            <a:ext cx="2340437" cy="2338764"/>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3"/>
          <p:cNvSpPr txBox="1"/>
          <p:nvPr/>
        </p:nvSpPr>
        <p:spPr>
          <a:xfrm>
            <a:off x="4708766" y="5766590"/>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4"/>
          <p:cNvSpPr txBox="1"/>
          <p:nvPr/>
        </p:nvSpPr>
        <p:spPr>
          <a:xfrm>
            <a:off x="4708765" y="549335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23"/>
          <p:cNvSpPr txBox="1"/>
          <p:nvPr/>
        </p:nvSpPr>
        <p:spPr>
          <a:xfrm>
            <a:off x="9062812" y="5766590"/>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24"/>
          <p:cNvSpPr txBox="1"/>
          <p:nvPr/>
        </p:nvSpPr>
        <p:spPr>
          <a:xfrm>
            <a:off x="9062811" y="549335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3"/>
          <p:cNvSpPr txBox="1"/>
          <p:nvPr/>
        </p:nvSpPr>
        <p:spPr>
          <a:xfrm>
            <a:off x="1501285" y="2152731"/>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4"/>
          <p:cNvSpPr txBox="1"/>
          <p:nvPr/>
        </p:nvSpPr>
        <p:spPr>
          <a:xfrm>
            <a:off x="1501284" y="1879498"/>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2" name="TextBox 23"/>
          <p:cNvSpPr txBox="1"/>
          <p:nvPr/>
        </p:nvSpPr>
        <p:spPr>
          <a:xfrm>
            <a:off x="5855331" y="2152731"/>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4"/>
          <p:cNvSpPr txBox="1"/>
          <p:nvPr/>
        </p:nvSpPr>
        <p:spPr>
          <a:xfrm>
            <a:off x="5855330" y="187949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0558251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up)">
                                      <p:cBhvr>
                                        <p:cTn id="95" dur="500"/>
                                        <p:tgtEl>
                                          <p:spTgt spid="20"/>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500"/>
                                        <p:tgtEl>
                                          <p:spTgt spid="21"/>
                                        </p:tgtEl>
                                        <p:attrNameLst>
                                          <p:attrName>ppt_y</p:attrName>
                                        </p:attrNameLst>
                                      </p:cBhvr>
                                      <p:tavLst>
                                        <p:tav tm="0">
                                          <p:val>
                                            <p:strVal val="#ppt_y-#ppt_h*1.125000"/>
                                          </p:val>
                                        </p:tav>
                                        <p:tav tm="100000">
                                          <p:val>
                                            <p:strVal val="#ppt_y"/>
                                          </p:val>
                                        </p:tav>
                                      </p:tavLst>
                                    </p:anim>
                                    <p:animEffect transition="in" filter="wipe(down)">
                                      <p:cBhvr>
                                        <p:cTn id="99" dur="500"/>
                                        <p:tgtEl>
                                          <p:spTgt spid="21"/>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ppt_y</p:attrName>
                                        </p:attrNameLst>
                                      </p:cBhvr>
                                      <p:tavLst>
                                        <p:tav tm="0">
                                          <p:val>
                                            <p:strVal val="#ppt_y+#ppt_h*1.125000"/>
                                          </p:val>
                                        </p:tav>
                                        <p:tav tm="100000">
                                          <p:val>
                                            <p:strVal val="#ppt_y"/>
                                          </p:val>
                                        </p:tav>
                                      </p:tavLst>
                                    </p:anim>
                                    <p:animEffect transition="in" filter="wipe(up)">
                                      <p:cBhvr>
                                        <p:cTn id="104" dur="500"/>
                                        <p:tgtEl>
                                          <p:spTgt spid="22"/>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ppt_y</p:attrName>
                                        </p:attrNameLst>
                                      </p:cBhvr>
                                      <p:tavLst>
                                        <p:tav tm="0">
                                          <p:val>
                                            <p:strVal val="#ppt_y-#ppt_h*1.125000"/>
                                          </p:val>
                                        </p:tav>
                                        <p:tav tm="100000">
                                          <p:val>
                                            <p:strVal val="#ppt_y"/>
                                          </p:val>
                                        </p:tav>
                                      </p:tavLst>
                                    </p:anim>
                                    <p:animEffect transition="in" filter="wipe(down)">
                                      <p:cBhvr>
                                        <p:cTn id="10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3288387" y="2488121"/>
            <a:ext cx="6345087" cy="35532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 Placeholder 3"/>
          <p:cNvSpPr txBox="1">
            <a:spLocks/>
          </p:cNvSpPr>
          <p:nvPr/>
        </p:nvSpPr>
        <p:spPr>
          <a:xfrm>
            <a:off x="1921008" y="4192713"/>
            <a:ext cx="1455414" cy="236219"/>
          </a:xfrm>
          <a:prstGeom prst="rect">
            <a:avLst/>
          </a:prstGeom>
        </p:spPr>
        <p:txBody>
          <a:bodyPr lIns="0" tIns="0" rIns="0" bIns="0" anchor="ct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4" name="Text Placeholder 4"/>
          <p:cNvSpPr txBox="1">
            <a:spLocks/>
          </p:cNvSpPr>
          <p:nvPr/>
        </p:nvSpPr>
        <p:spPr>
          <a:xfrm>
            <a:off x="1316807" y="4453996"/>
            <a:ext cx="2069617" cy="42960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 name="Shape 1626"/>
          <p:cNvSpPr/>
          <p:nvPr/>
        </p:nvSpPr>
        <p:spPr>
          <a:xfrm flipV="1">
            <a:off x="3761000" y="4275926"/>
            <a:ext cx="1" cy="1270207"/>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627"/>
          <p:cNvSpPr/>
          <p:nvPr/>
        </p:nvSpPr>
        <p:spPr>
          <a:xfrm flipV="1">
            <a:off x="4977450" y="2888774"/>
            <a:ext cx="1" cy="1803900"/>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628"/>
          <p:cNvSpPr/>
          <p:nvPr/>
        </p:nvSpPr>
        <p:spPr>
          <a:xfrm flipV="1">
            <a:off x="6150256" y="2274125"/>
            <a:ext cx="1" cy="1877028"/>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9"/>
          <p:cNvSpPr/>
          <p:nvPr/>
        </p:nvSpPr>
        <p:spPr>
          <a:xfrm flipV="1">
            <a:off x="7793481" y="3641557"/>
            <a:ext cx="1" cy="1246393"/>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630"/>
          <p:cNvSpPr/>
          <p:nvPr/>
        </p:nvSpPr>
        <p:spPr>
          <a:xfrm>
            <a:off x="3567420" y="4083961"/>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36"/>
          <p:cNvSpPr/>
          <p:nvPr/>
        </p:nvSpPr>
        <p:spPr>
          <a:xfrm>
            <a:off x="4780806" y="2677406"/>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42"/>
          <p:cNvSpPr/>
          <p:nvPr/>
        </p:nvSpPr>
        <p:spPr>
          <a:xfrm>
            <a:off x="5959263" y="1910232"/>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48"/>
          <p:cNvSpPr/>
          <p:nvPr/>
        </p:nvSpPr>
        <p:spPr>
          <a:xfrm>
            <a:off x="7598272" y="4731307"/>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53"/>
          <p:cNvSpPr/>
          <p:nvPr/>
        </p:nvSpPr>
        <p:spPr>
          <a:xfrm>
            <a:off x="3708087" y="5500752"/>
            <a:ext cx="105820" cy="105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54"/>
          <p:cNvSpPr/>
          <p:nvPr/>
        </p:nvSpPr>
        <p:spPr>
          <a:xfrm>
            <a:off x="4895131" y="4612606"/>
            <a:ext cx="164632" cy="164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55"/>
          <p:cNvSpPr/>
          <p:nvPr/>
        </p:nvSpPr>
        <p:spPr>
          <a:xfrm>
            <a:off x="6044444" y="4048660"/>
            <a:ext cx="211623" cy="2116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56"/>
          <p:cNvSpPr/>
          <p:nvPr/>
        </p:nvSpPr>
        <p:spPr>
          <a:xfrm>
            <a:off x="7659778" y="3513302"/>
            <a:ext cx="261698" cy="26169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3012064" y="2800944"/>
            <a:ext cx="1570297" cy="236219"/>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9" name="Text Placeholder 4"/>
          <p:cNvSpPr txBox="1">
            <a:spLocks/>
          </p:cNvSpPr>
          <p:nvPr/>
        </p:nvSpPr>
        <p:spPr>
          <a:xfrm>
            <a:off x="2480327" y="3057866"/>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0" name="Text Placeholder 3"/>
          <p:cNvSpPr txBox="1">
            <a:spLocks/>
          </p:cNvSpPr>
          <p:nvPr/>
        </p:nvSpPr>
        <p:spPr>
          <a:xfrm>
            <a:off x="6537411" y="2026880"/>
            <a:ext cx="1345236"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4"/>
          <p:cNvSpPr txBox="1">
            <a:spLocks/>
          </p:cNvSpPr>
          <p:nvPr/>
        </p:nvSpPr>
        <p:spPr>
          <a:xfrm>
            <a:off x="6525058" y="2305244"/>
            <a:ext cx="1711622" cy="57733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Text Placeholder 3"/>
          <p:cNvSpPr txBox="1">
            <a:spLocks/>
          </p:cNvSpPr>
          <p:nvPr/>
        </p:nvSpPr>
        <p:spPr>
          <a:xfrm>
            <a:off x="8178452" y="4846351"/>
            <a:ext cx="1344392"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4"/>
          <p:cNvSpPr txBox="1">
            <a:spLocks/>
          </p:cNvSpPr>
          <p:nvPr/>
        </p:nvSpPr>
        <p:spPr>
          <a:xfrm>
            <a:off x="8148754" y="5118173"/>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Text Placeholder 4"/>
          <p:cNvSpPr txBox="1">
            <a:spLocks/>
          </p:cNvSpPr>
          <p:nvPr/>
        </p:nvSpPr>
        <p:spPr>
          <a:xfrm>
            <a:off x="3643250" y="4148913"/>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5" name="Text Placeholder 4"/>
          <p:cNvSpPr txBox="1">
            <a:spLocks/>
          </p:cNvSpPr>
          <p:nvPr/>
        </p:nvSpPr>
        <p:spPr>
          <a:xfrm>
            <a:off x="4856642" y="272946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6" name="Text Placeholder 4"/>
          <p:cNvSpPr txBox="1">
            <a:spLocks/>
          </p:cNvSpPr>
          <p:nvPr/>
        </p:nvSpPr>
        <p:spPr>
          <a:xfrm>
            <a:off x="6038562" y="196229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Text Placeholder 4"/>
          <p:cNvSpPr txBox="1">
            <a:spLocks/>
          </p:cNvSpPr>
          <p:nvPr/>
        </p:nvSpPr>
        <p:spPr>
          <a:xfrm>
            <a:off x="7674105" y="4802272"/>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8" name="Shape 1625"/>
          <p:cNvSpPr/>
          <p:nvPr/>
        </p:nvSpPr>
        <p:spPr>
          <a:xfrm>
            <a:off x="9731475" y="2434047"/>
            <a:ext cx="1270207" cy="12702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57"/>
          <p:cNvSpPr/>
          <p:nvPr/>
        </p:nvSpPr>
        <p:spPr>
          <a:xfrm>
            <a:off x="10177332" y="2605031"/>
            <a:ext cx="378722" cy="3871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p:cNvSpPr txBox="1">
            <a:spLocks/>
          </p:cNvSpPr>
          <p:nvPr/>
        </p:nvSpPr>
        <p:spPr>
          <a:xfrm>
            <a:off x="9891668" y="3044677"/>
            <a:ext cx="934156" cy="37433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6595388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a:spLocks/>
          </p:cNvSpPr>
          <p:nvPr/>
        </p:nvSpPr>
        <p:spPr bwMode="auto">
          <a:xfrm>
            <a:off x="2815005" y="1735551"/>
            <a:ext cx="1361345" cy="299949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4828312" y="1735551"/>
            <a:ext cx="1361344" cy="299949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a:spLocks/>
          </p:cNvSpPr>
          <p:nvPr/>
        </p:nvSpPr>
        <p:spPr bwMode="auto">
          <a:xfrm>
            <a:off x="8910649" y="1735551"/>
            <a:ext cx="1170755" cy="299949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6895829" y="1735551"/>
            <a:ext cx="1362857" cy="299949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组合 8"/>
          <p:cNvGrpSpPr/>
          <p:nvPr/>
        </p:nvGrpSpPr>
        <p:grpSpPr>
          <a:xfrm>
            <a:off x="8910649" y="1935217"/>
            <a:ext cx="568739" cy="1692604"/>
            <a:chOff x="9286715" y="1680422"/>
            <a:chExt cx="654939" cy="1949140"/>
          </a:xfrm>
          <a:solidFill>
            <a:schemeClr val="accent4"/>
          </a:solidFill>
        </p:grpSpPr>
        <p:sp>
          <p:nvSpPr>
            <p:cNvPr id="171" name="Freeform 137"/>
            <p:cNvSpPr>
              <a:spLocks/>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5"/>
          <p:cNvGrpSpPr/>
          <p:nvPr/>
        </p:nvGrpSpPr>
        <p:grpSpPr>
          <a:xfrm>
            <a:off x="2815007" y="1935217"/>
            <a:ext cx="571765" cy="1692604"/>
            <a:chOff x="2267202" y="1680422"/>
            <a:chExt cx="658423" cy="1949140"/>
          </a:xfrm>
          <a:solidFill>
            <a:schemeClr val="accent1"/>
          </a:solidFill>
        </p:grpSpPr>
        <p:sp>
          <p:nvSpPr>
            <p:cNvPr id="180" name="Freeform 37"/>
            <p:cNvSpPr>
              <a:spLocks/>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462290" y="2482548"/>
              <a:ext cx="165477" cy="344888"/>
              <a:chOff x="3505027" y="3162328"/>
              <a:chExt cx="165477" cy="344888"/>
            </a:xfrm>
            <a:grpFill/>
          </p:grpSpPr>
          <p:sp>
            <p:nvSpPr>
              <p:cNvPr id="186"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组合 6"/>
          <p:cNvGrpSpPr/>
          <p:nvPr/>
        </p:nvGrpSpPr>
        <p:grpSpPr>
          <a:xfrm>
            <a:off x="4828313" y="1935217"/>
            <a:ext cx="570252" cy="1692604"/>
            <a:chOff x="4585650" y="1680422"/>
            <a:chExt cx="656681" cy="1949140"/>
          </a:xfrm>
          <a:solidFill>
            <a:schemeClr val="accent2"/>
          </a:solidFill>
        </p:grpSpPr>
        <p:sp>
          <p:nvSpPr>
            <p:cNvPr id="189" name="Freeform 72"/>
            <p:cNvSpPr>
              <a:spLocks/>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4745901" y="2482548"/>
              <a:ext cx="224700" cy="344888"/>
              <a:chOff x="5098828" y="3162328"/>
              <a:chExt cx="224700" cy="344888"/>
            </a:xfrm>
            <a:grpFill/>
          </p:grpSpPr>
          <p:sp>
            <p:nvSpPr>
              <p:cNvPr id="196"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7"/>
          <p:cNvGrpSpPr/>
          <p:nvPr/>
        </p:nvGrpSpPr>
        <p:grpSpPr>
          <a:xfrm>
            <a:off x="6895830" y="1935217"/>
            <a:ext cx="571765" cy="1692604"/>
            <a:chOff x="6966525" y="1680422"/>
            <a:chExt cx="658423" cy="1949140"/>
          </a:xfrm>
          <a:solidFill>
            <a:schemeClr val="accent3"/>
          </a:solidFill>
        </p:grpSpPr>
        <p:sp>
          <p:nvSpPr>
            <p:cNvPr id="200" name="Freeform 107"/>
            <p:cNvSpPr>
              <a:spLocks/>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7095423" y="2482548"/>
              <a:ext cx="214247" cy="344888"/>
              <a:chOff x="6694371" y="3162328"/>
              <a:chExt cx="214247" cy="344888"/>
            </a:xfrm>
            <a:grpFill/>
          </p:grpSpPr>
          <p:sp>
            <p:nvSpPr>
              <p:cNvPr id="204"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991506"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99150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23"/>
          <p:cNvSpPr txBox="1"/>
          <p:nvPr/>
        </p:nvSpPr>
        <p:spPr>
          <a:xfrm>
            <a:off x="4233049"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423304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3"/>
          <p:cNvSpPr txBox="1"/>
          <p:nvPr/>
        </p:nvSpPr>
        <p:spPr>
          <a:xfrm>
            <a:off x="6482860"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648286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3"/>
          <p:cNvSpPr txBox="1"/>
          <p:nvPr/>
        </p:nvSpPr>
        <p:spPr>
          <a:xfrm>
            <a:off x="8724402"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872440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1864616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5150"/>
            <a:ext cx="12858750" cy="7242950"/>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14442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500" autoRev="1" fill="hold">
                                          <p:stCondLst>
                                            <p:cond delay="0"/>
                                          </p:stCondLst>
                                        </p:cTn>
                                        <p:tgtEl>
                                          <p:spTgt spid="5"/>
                                        </p:tgtEl>
                                        <p:attrNameLst>
                                          <p:attrName>ppt_w</p:attrName>
                                        </p:attrNameLst>
                                      </p:cBhvr>
                                    </p:anim>
                                    <p:anim by="(#ppt_w*0.50)" calcmode="lin" valueType="num">
                                      <p:cBhvr>
                                        <p:cTn id="26" dur="500" decel="50000" autoRev="1" fill="hold">
                                          <p:stCondLst>
                                            <p:cond delay="0"/>
                                          </p:stCondLst>
                                        </p:cTn>
                                        <p:tgtEl>
                                          <p:spTgt spid="5"/>
                                        </p:tgtEl>
                                        <p:attrNameLst>
                                          <p:attrName>ppt_x</p:attrName>
                                        </p:attrNameLst>
                                      </p:cBhvr>
                                    </p:anim>
                                    <p:anim from="(-#ppt_h/2)" to="(#ppt_y)" calcmode="lin" valueType="num">
                                      <p:cBhvr>
                                        <p:cTn id="27" dur="1000" fill="hold">
                                          <p:stCondLst>
                                            <p:cond delay="0"/>
                                          </p:stCondLst>
                                        </p:cTn>
                                        <p:tgtEl>
                                          <p:spTgt spid="5"/>
                                        </p:tgtEl>
                                        <p:attrNameLst>
                                          <p:attrName>ppt_y</p:attrName>
                                        </p:attrNameLst>
                                      </p:cBhvr>
                                    </p:anim>
                                    <p:animRot by="21600000">
                                      <p:cBhvr>
                                        <p:cTn id="28" dur="1000" fill="hold">
                                          <p:stCondLst>
                                            <p:cond delay="0"/>
                                          </p:stCondLst>
                                        </p:cTn>
                                        <p:tgtEl>
                                          <p:spTgt spid="5"/>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8857492"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8730251" y="1654310"/>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8730251" y="1622368"/>
            <a:ext cx="2502596" cy="258888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
          <p:cNvSpPr/>
          <p:nvPr/>
        </p:nvSpPr>
        <p:spPr>
          <a:xfrm rot="765310">
            <a:off x="4827441" y="1464499"/>
            <a:ext cx="2968153" cy="346897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5102279" y="1637247"/>
            <a:ext cx="2496055" cy="3243377"/>
          </a:xfrm>
          <a:prstGeom prst="rect">
            <a:avLst/>
          </a:prstGeom>
          <a:solidFill>
            <a:schemeClr val="accent4"/>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5102278" y="1622368"/>
            <a:ext cx="2496055" cy="262082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1"/>
          <p:cNvSpPr/>
          <p:nvPr/>
        </p:nvSpPr>
        <p:spPr>
          <a:xfrm rot="1321971">
            <a:off x="1573547"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1434542" y="1637247"/>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1944460"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16" name="组合 19"/>
          <p:cNvGrpSpPr>
            <a:grpSpLocks/>
          </p:cNvGrpSpPr>
          <p:nvPr/>
        </p:nvGrpSpPr>
        <p:grpSpPr bwMode="auto">
          <a:xfrm>
            <a:off x="812800" y="5600646"/>
            <a:ext cx="11233151" cy="929891"/>
            <a:chOff x="928457" y="2733245"/>
            <a:chExt cx="9653427" cy="661181"/>
          </a:xfrm>
        </p:grpSpPr>
        <p:sp>
          <p:nvSpPr>
            <p:cNvPr id="17" name="Text Box 11"/>
            <p:cNvSpPr txBox="1">
              <a:spLocks noChangeArrowheads="1"/>
            </p:cNvSpPr>
            <p:nvPr/>
          </p:nvSpPr>
          <p:spPr bwMode="auto">
            <a:xfrm>
              <a:off x="928457" y="2733245"/>
              <a:ext cx="1878675" cy="175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8" name="矩形 18"/>
            <p:cNvSpPr>
              <a:spLocks noChangeArrowheads="1"/>
            </p:cNvSpPr>
            <p:nvPr/>
          </p:nvSpPr>
          <p:spPr bwMode="auto">
            <a:xfrm>
              <a:off x="928457" y="3000516"/>
              <a:ext cx="9653427" cy="39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1427613" y="1622368"/>
            <a:ext cx="2502984" cy="2620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5631878"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4" name="矩形 23"/>
          <p:cNvSpPr/>
          <p:nvPr/>
        </p:nvSpPr>
        <p:spPr>
          <a:xfrm>
            <a:off x="9219904"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349781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5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5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8000"/>
                            </p:stCondLst>
                            <p:childTnLst>
                              <p:par>
                                <p:cTn id="68" presetID="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341"/>
</p:tagLst>
</file>

<file path=ppt/tags/tag10.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102218133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2"/>
</p:tagLst>
</file>

<file path=ppt/theme/theme1.xml><?xml version="1.0" encoding="utf-8"?>
<a:theme xmlns:a="http://schemas.openxmlformats.org/drawingml/2006/main" name="第一PPT，www.1ppt.com">
  <a:themeElements>
    <a:clrScheme name="自定义 124">
      <a:dk1>
        <a:sysClr val="windowText" lastClr="000000"/>
      </a:dk1>
      <a:lt1>
        <a:sysClr val="window" lastClr="FFFFFF"/>
      </a:lt1>
      <a:dk2>
        <a:srgbClr val="44546A"/>
      </a:dk2>
      <a:lt2>
        <a:srgbClr val="E7E6E6"/>
      </a:lt2>
      <a:accent1>
        <a:srgbClr val="0070C0"/>
      </a:accent1>
      <a:accent2>
        <a:srgbClr val="BFBFBF"/>
      </a:accent2>
      <a:accent3>
        <a:srgbClr val="0070C0"/>
      </a:accent3>
      <a:accent4>
        <a:srgbClr val="BFBFBF"/>
      </a:accent4>
      <a:accent5>
        <a:srgbClr val="0070C0"/>
      </a:accent5>
      <a:accent6>
        <a:srgbClr val="BFBFBF"/>
      </a:accent6>
      <a:hlink>
        <a:srgbClr val="0070C0"/>
      </a:hlink>
      <a:folHlink>
        <a:srgbClr val="BFBFBF"/>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2714</Words>
  <Application>Microsoft Office PowerPoint</Application>
  <PresentationFormat>自定义</PresentationFormat>
  <Paragraphs>238</Paragraphs>
  <Slides>22</Slides>
  <Notes>22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蓝色简洁</dc:title>
  <dc:creator/>
  <cp:keywords>www.1ppt.com</cp:keywords>
  <cp:lastModifiedBy/>
  <cp:revision>1</cp:revision>
  <dcterms:created xsi:type="dcterms:W3CDTF">2016-12-18T12:57:18Z</dcterms:created>
  <dcterms:modified xsi:type="dcterms:W3CDTF">2018-12-13T13:11:45Z</dcterms:modified>
</cp:coreProperties>
</file>