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80" r:id="rId3"/>
    <p:sldMasterId id="2147483694" r:id="rId4"/>
  </p:sldMasterIdLst>
  <p:notesMasterIdLst>
    <p:notesMasterId r:id="rId32"/>
  </p:notesMasterIdLst>
  <p:sldIdLst>
    <p:sldId id="261" r:id="rId5"/>
    <p:sldId id="263" r:id="rId6"/>
    <p:sldId id="265" r:id="rId7"/>
    <p:sldId id="293" r:id="rId8"/>
    <p:sldId id="266" r:id="rId9"/>
    <p:sldId id="267" r:id="rId10"/>
    <p:sldId id="269" r:id="rId11"/>
    <p:sldId id="270" r:id="rId12"/>
    <p:sldId id="285" r:id="rId13"/>
    <p:sldId id="286" r:id="rId14"/>
    <p:sldId id="287" r:id="rId15"/>
    <p:sldId id="288" r:id="rId16"/>
    <p:sldId id="289" r:id="rId17"/>
    <p:sldId id="290" r:id="rId18"/>
    <p:sldId id="291" r:id="rId19"/>
    <p:sldId id="292" r:id="rId20"/>
    <p:sldId id="280" r:id="rId21"/>
    <p:sldId id="281" r:id="rId22"/>
    <p:sldId id="282" r:id="rId23"/>
    <p:sldId id="294" r:id="rId24"/>
    <p:sldId id="295" r:id="rId25"/>
    <p:sldId id="296" r:id="rId26"/>
    <p:sldId id="297" r:id="rId27"/>
    <p:sldId id="298" r:id="rId28"/>
    <p:sldId id="299" r:id="rId29"/>
    <p:sldId id="300" r:id="rId30"/>
    <p:sldId id="301"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6976" userDrawn="1">
          <p15:clr>
            <a:srgbClr val="A4A3A4"/>
          </p15:clr>
        </p15:guide>
        <p15:guide id="4" pos="6562" userDrawn="1">
          <p15:clr>
            <a:srgbClr val="A4A3A4"/>
          </p15:clr>
        </p15:guide>
        <p15:guide id="6" orient="horz" pos="1049" userDrawn="1">
          <p15:clr>
            <a:srgbClr val="A4A3A4"/>
          </p15:clr>
        </p15:guide>
        <p15:guide id="9" orient="horz" pos="323" userDrawn="1">
          <p15:clr>
            <a:srgbClr val="A4A3A4"/>
          </p15:clr>
        </p15:guide>
        <p15:guide id="10" pos="5201" userDrawn="1">
          <p15:clr>
            <a:srgbClr val="A4A3A4"/>
          </p15:clr>
        </p15:guide>
        <p15:guide id="11" orient="horz" pos="4042" userDrawn="1">
          <p15:clr>
            <a:srgbClr val="A4A3A4"/>
          </p15:clr>
        </p15:guide>
        <p15:guide id="12" pos="2479" userDrawn="1">
          <p15:clr>
            <a:srgbClr val="A4A3A4"/>
          </p15:clr>
        </p15:guide>
        <p15:guide id="13" orient="horz" pos="1661" userDrawn="1">
          <p15:clr>
            <a:srgbClr val="A4A3A4"/>
          </p15:clr>
        </p15:guide>
        <p15:guide id="14" pos="704" userDrawn="1">
          <p15:clr>
            <a:srgbClr val="A4A3A4"/>
          </p15:clr>
        </p15:guide>
        <p15:guide id="15" pos="2411" userDrawn="1">
          <p15:clr>
            <a:srgbClr val="A4A3A4"/>
          </p15:clr>
        </p15:guide>
        <p15:guide id="16" orient="horz" pos="2636" userDrawn="1">
          <p15:clr>
            <a:srgbClr val="A4A3A4"/>
          </p15:clr>
        </p15:guide>
        <p15:guide id="17" pos="1164" userDrawn="1">
          <p15:clr>
            <a:srgbClr val="A4A3A4"/>
          </p15:clr>
        </p15:guide>
        <p15:guide id="18" orient="horz" pos="3226" userDrawn="1">
          <p15:clr>
            <a:srgbClr val="A4A3A4"/>
          </p15:clr>
        </p15:guide>
        <p15:guide id="19" pos="25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8DB6"/>
    <a:srgbClr val="92D050"/>
    <a:srgbClr val="D2A006"/>
    <a:srgbClr val="1F1F1F"/>
    <a:srgbClr val="232323"/>
    <a:srgbClr val="1C2734"/>
    <a:srgbClr val="1A2232"/>
    <a:srgbClr val="2B3854"/>
    <a:srgbClr val="4E7CDF"/>
    <a:srgbClr val="1B1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6" d="100"/>
          <a:sy n="86" d="100"/>
        </p:scale>
        <p:origin x="562" y="67"/>
      </p:cViewPr>
      <p:guideLst>
        <p:guide pos="6976"/>
        <p:guide pos="6562"/>
        <p:guide orient="horz" pos="1049"/>
        <p:guide orient="horz" pos="323"/>
        <p:guide pos="5201"/>
        <p:guide orient="horz" pos="4042"/>
        <p:guide pos="2479"/>
        <p:guide orient="horz" pos="1661"/>
        <p:guide pos="704"/>
        <p:guide pos="2411"/>
        <p:guide orient="horz" pos="2636"/>
        <p:guide pos="1164"/>
        <p:guide orient="horz" pos="3226"/>
        <p:guide pos="2525"/>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5" Type="http://schemas.openxmlformats.org/officeDocument/2006/relationships/oleObject" Target="../embeddings/oleObject2.bin"/><Relationship Id="rId4" Type="http://schemas.openxmlformats.org/officeDocument/2006/relationships/image" Target="../media/image17.png"/></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56036680808384E-2"/>
          <c:y val="3.2814222665946302E-2"/>
          <c:w val="0.95384835965111081"/>
          <c:h val="0.92780871013491817"/>
        </c:manualLayout>
      </c:layout>
      <c:areaChart>
        <c:grouping val="standard"/>
        <c:varyColors val="0"/>
        <c:ser>
          <c:idx val="0"/>
          <c:order val="0"/>
          <c:tx>
            <c:strRef>
              <c:f>Sheet1!$B$1</c:f>
              <c:strCache>
                <c:ptCount val="1"/>
                <c:pt idx="0">
                  <c:v>系列 1</c:v>
                </c:pt>
              </c:strCache>
            </c:strRef>
          </c:tx>
          <c:spPr>
            <a:solidFill>
              <a:srgbClr val="92D05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Sheet1!$B$2:$B$7</c:f>
              <c:numCache>
                <c:formatCode>General</c:formatCode>
                <c:ptCount val="6"/>
                <c:pt idx="0">
                  <c:v>7</c:v>
                </c:pt>
                <c:pt idx="1">
                  <c:v>5</c:v>
                </c:pt>
                <c:pt idx="2">
                  <c:v>10</c:v>
                </c:pt>
                <c:pt idx="3">
                  <c:v>4</c:v>
                </c:pt>
                <c:pt idx="4">
                  <c:v>2</c:v>
                </c:pt>
                <c:pt idx="5">
                  <c:v>5</c:v>
                </c:pt>
              </c:numCache>
            </c:numRef>
          </c:val>
          <c:extLst>
            <c:ext xmlns:c16="http://schemas.microsoft.com/office/drawing/2014/chart" uri="{C3380CC4-5D6E-409C-BE32-E72D297353CC}">
              <c16:uniqueId val="{00000000-E905-4270-BD47-086AE7E01F28}"/>
            </c:ext>
          </c:extLst>
        </c:ser>
        <c:ser>
          <c:idx val="1"/>
          <c:order val="1"/>
          <c:tx>
            <c:strRef>
              <c:f>Sheet1!$C$1</c:f>
              <c:strCache>
                <c:ptCount val="1"/>
                <c:pt idx="0">
                  <c:v>系列 2</c:v>
                </c:pt>
              </c:strCache>
            </c:strRef>
          </c:tx>
          <c:spPr>
            <a:solidFill>
              <a:srgbClr val="00B0F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Sheet1!$C$2:$C$7</c:f>
              <c:numCache>
                <c:formatCode>General</c:formatCode>
                <c:ptCount val="6"/>
                <c:pt idx="0">
                  <c:v>6</c:v>
                </c:pt>
                <c:pt idx="1">
                  <c:v>8</c:v>
                </c:pt>
                <c:pt idx="2">
                  <c:v>3</c:v>
                </c:pt>
                <c:pt idx="3">
                  <c:v>7</c:v>
                </c:pt>
                <c:pt idx="4">
                  <c:v>5</c:v>
                </c:pt>
                <c:pt idx="5">
                  <c:v>3</c:v>
                </c:pt>
              </c:numCache>
            </c:numRef>
          </c:val>
          <c:extLst>
            <c:ext xmlns:c16="http://schemas.microsoft.com/office/drawing/2014/chart" uri="{C3380CC4-5D6E-409C-BE32-E72D297353CC}">
              <c16:uniqueId val="{00000001-E905-4270-BD47-086AE7E01F28}"/>
            </c:ext>
          </c:extLst>
        </c:ser>
        <c:ser>
          <c:idx val="2"/>
          <c:order val="2"/>
          <c:tx>
            <c:strRef>
              <c:f>Sheet1!$D$1</c:f>
              <c:strCache>
                <c:ptCount val="1"/>
                <c:pt idx="0">
                  <c:v>系列 3</c:v>
                </c:pt>
              </c:strCache>
            </c:strRef>
          </c:tx>
          <c:spPr>
            <a:solidFill>
              <a:srgbClr val="FFC000">
                <a:alpha val="70000"/>
              </a:srgbClr>
            </a:solidFill>
            <a:ln w="25400">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Sheet1!$D$2:$D$7</c:f>
              <c:numCache>
                <c:formatCode>General</c:formatCode>
                <c:ptCount val="6"/>
                <c:pt idx="0">
                  <c:v>3</c:v>
                </c:pt>
                <c:pt idx="1">
                  <c:v>2</c:v>
                </c:pt>
                <c:pt idx="2">
                  <c:v>5</c:v>
                </c:pt>
                <c:pt idx="3">
                  <c:v>2</c:v>
                </c:pt>
                <c:pt idx="4">
                  <c:v>5</c:v>
                </c:pt>
                <c:pt idx="5">
                  <c:v>8</c:v>
                </c:pt>
              </c:numCache>
            </c:numRef>
          </c:val>
          <c:extLst>
            <c:ext xmlns:c16="http://schemas.microsoft.com/office/drawing/2014/chart" uri="{C3380CC4-5D6E-409C-BE32-E72D297353CC}">
              <c16:uniqueId val="{00000002-E905-4270-BD47-086AE7E01F28}"/>
            </c:ext>
          </c:extLst>
        </c:ser>
        <c:dLbls>
          <c:showLegendKey val="0"/>
          <c:showVal val="0"/>
          <c:showCatName val="0"/>
          <c:showSerName val="0"/>
          <c:showPercent val="0"/>
          <c:showBubbleSize val="0"/>
        </c:dLbls>
        <c:axId val="41582976"/>
        <c:axId val="41584512"/>
      </c:areaChart>
      <c:catAx>
        <c:axId val="41582976"/>
        <c:scaling>
          <c:orientation val="minMax"/>
        </c:scaling>
        <c:delete val="1"/>
        <c:axPos val="b"/>
        <c:numFmt formatCode="General" sourceLinked="1"/>
        <c:majorTickMark val="out"/>
        <c:minorTickMark val="none"/>
        <c:tickLblPos val="nextTo"/>
        <c:crossAx val="41584512"/>
        <c:crosses val="autoZero"/>
        <c:auto val="1"/>
        <c:lblAlgn val="ctr"/>
        <c:lblOffset val="100"/>
        <c:noMultiLvlLbl val="0"/>
      </c:catAx>
      <c:valAx>
        <c:axId val="41584512"/>
        <c:scaling>
          <c:orientation val="minMax"/>
        </c:scaling>
        <c:delete val="1"/>
        <c:axPos val="l"/>
        <c:numFmt formatCode="General" sourceLinked="1"/>
        <c:majorTickMark val="none"/>
        <c:minorTickMark val="none"/>
        <c:tickLblPos val="nextTo"/>
        <c:crossAx val="41582976"/>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alphaModFix amt="80000"/>
              </a:blip>
              <a:srcRect/>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61F-4D32-8770-59A086AB9E6F}"/>
            </c:ext>
          </c:extLst>
        </c:ser>
        <c:ser>
          <c:idx val="1"/>
          <c:order val="1"/>
          <c:tx>
            <c:strRef>
              <c:f>Sheet1!$C$1</c:f>
              <c:strCache>
                <c:ptCount val="1"/>
                <c:pt idx="0">
                  <c:v>系列 2</c:v>
                </c:pt>
              </c:strCache>
            </c:strRef>
          </c:tx>
          <c:spPr>
            <a:blipFill dpi="0" rotWithShape="1">
              <a:blip xmlns:r="http://schemas.openxmlformats.org/officeDocument/2006/relationships" r:embed="rId2">
                <a:alphaModFix amt="80000"/>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61F-4D32-8770-59A086AB9E6F}"/>
            </c:ext>
          </c:extLst>
        </c:ser>
        <c:ser>
          <c:idx val="2"/>
          <c:order val="2"/>
          <c:tx>
            <c:strRef>
              <c:f>Sheet1!$D$1</c:f>
              <c:strCache>
                <c:ptCount val="1"/>
                <c:pt idx="0">
                  <c:v>系列 3</c:v>
                </c:pt>
              </c:strCache>
            </c:strRef>
          </c:tx>
          <c:spPr>
            <a:blipFill dpi="0" rotWithShape="1">
              <a:blip xmlns:r="http://schemas.openxmlformats.org/officeDocument/2006/relationships" r:embed="rId3">
                <a:alphaModFix amt="80000"/>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3-561F-4D32-8770-59A086AB9E6F}"/>
            </c:ext>
          </c:extLst>
        </c:ser>
        <c:dLbls>
          <c:showLegendKey val="0"/>
          <c:showVal val="0"/>
          <c:showCatName val="0"/>
          <c:showSerName val="0"/>
          <c:showPercent val="0"/>
          <c:showBubbleSize val="0"/>
        </c:dLbls>
        <c:gapWidth val="0"/>
        <c:overlap val="57"/>
        <c:axId val="245838592"/>
        <c:axId val="245840512"/>
      </c:barChart>
      <c:lineChart>
        <c:grouping val="stacked"/>
        <c:varyColors val="0"/>
        <c:ser>
          <c:idx val="3"/>
          <c:order val="3"/>
          <c:tx>
            <c:strRef>
              <c:f>Sheet1!$E$1</c:f>
              <c:strCache>
                <c:ptCount val="1"/>
                <c:pt idx="0">
                  <c:v>系统4</c:v>
                </c:pt>
              </c:strCache>
            </c:strRef>
          </c:tx>
          <c:spPr>
            <a:ln w="28575" cap="rnd">
              <a:solidFill>
                <a:srgbClr val="9B8DB6"/>
              </a:solidFill>
              <a:round/>
            </a:ln>
            <a:effectLst/>
          </c:spPr>
          <c:marker>
            <c:symbol val="picture"/>
            <c:spPr>
              <a:blipFill>
                <a:blip xmlns:r="http://schemas.openxmlformats.org/officeDocument/2006/relationships" r:embed="rId4"/>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4</c:v>
                </c:pt>
                <c:pt idx="1">
                  <c:v>6</c:v>
                </c:pt>
                <c:pt idx="2">
                  <c:v>3</c:v>
                </c:pt>
                <c:pt idx="3">
                  <c:v>5</c:v>
                </c:pt>
              </c:numCache>
            </c:numRef>
          </c:val>
          <c:smooth val="0"/>
          <c:extLst>
            <c:ext xmlns:c16="http://schemas.microsoft.com/office/drawing/2014/chart" uri="{C3380CC4-5D6E-409C-BE32-E72D297353CC}">
              <c16:uniqueId val="{00000004-561F-4D32-8770-59A086AB9E6F}"/>
            </c:ext>
          </c:extLst>
        </c:ser>
        <c:dLbls>
          <c:showLegendKey val="0"/>
          <c:showVal val="0"/>
          <c:showCatName val="0"/>
          <c:showSerName val="0"/>
          <c:showPercent val="0"/>
          <c:showBubbleSize val="0"/>
        </c:dLbls>
        <c:marker val="1"/>
        <c:smooth val="0"/>
        <c:axId val="245843840"/>
        <c:axId val="245842304"/>
      </c:lineChart>
      <c:catAx>
        <c:axId val="245838592"/>
        <c:scaling>
          <c:orientation val="minMax"/>
        </c:scaling>
        <c:delete val="1"/>
        <c:axPos val="b"/>
        <c:numFmt formatCode="General" sourceLinked="1"/>
        <c:majorTickMark val="none"/>
        <c:minorTickMark val="none"/>
        <c:tickLblPos val="nextTo"/>
        <c:crossAx val="245840512"/>
        <c:crosses val="autoZero"/>
        <c:auto val="1"/>
        <c:lblAlgn val="ctr"/>
        <c:lblOffset val="100"/>
        <c:noMultiLvlLbl val="0"/>
      </c:catAx>
      <c:valAx>
        <c:axId val="245840512"/>
        <c:scaling>
          <c:orientation val="minMax"/>
        </c:scaling>
        <c:delete val="1"/>
        <c:axPos val="l"/>
        <c:numFmt formatCode="General" sourceLinked="1"/>
        <c:majorTickMark val="none"/>
        <c:minorTickMark val="none"/>
        <c:tickLblPos val="nextTo"/>
        <c:crossAx val="245838592"/>
        <c:crosses val="autoZero"/>
        <c:crossBetween val="between"/>
      </c:valAx>
      <c:valAx>
        <c:axId val="245842304"/>
        <c:scaling>
          <c:orientation val="minMax"/>
        </c:scaling>
        <c:delete val="1"/>
        <c:axPos val="r"/>
        <c:numFmt formatCode="General" sourceLinked="1"/>
        <c:majorTickMark val="out"/>
        <c:minorTickMark val="none"/>
        <c:tickLblPos val="nextTo"/>
        <c:crossAx val="245843840"/>
        <c:crosses val="max"/>
        <c:crossBetween val="between"/>
      </c:valAx>
      <c:catAx>
        <c:axId val="245843840"/>
        <c:scaling>
          <c:orientation val="minMax"/>
        </c:scaling>
        <c:delete val="1"/>
        <c:axPos val="t"/>
        <c:numFmt formatCode="General" sourceLinked="1"/>
        <c:majorTickMark val="out"/>
        <c:minorTickMark val="none"/>
        <c:tickLblPos val="nextTo"/>
        <c:crossAx val="245842304"/>
        <c:crosses val="max"/>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3D05-47D4-9CBE-55081ADBD584}"/>
              </c:ext>
            </c:extLst>
          </c:dPt>
          <c:dPt>
            <c:idx val="1"/>
            <c:bubble3D val="0"/>
            <c:spPr>
              <a:solidFill>
                <a:srgbClr val="92D050"/>
              </a:solidFill>
              <a:ln w="19050">
                <a:noFill/>
              </a:ln>
              <a:effectLst/>
            </c:spPr>
            <c:extLst>
              <c:ext xmlns:c16="http://schemas.microsoft.com/office/drawing/2014/chart" uri="{C3380CC4-5D6E-409C-BE32-E72D297353CC}">
                <c16:uniqueId val="{00000003-3D05-47D4-9CBE-55081ADBD584}"/>
              </c:ext>
            </c:extLst>
          </c:dPt>
          <c:cat>
            <c:strRef>
              <c:f>Sheet1!$A$2:$A$3</c:f>
              <c:strCache>
                <c:ptCount val="2"/>
                <c:pt idx="0">
                  <c:v>第一季度</c:v>
                </c:pt>
                <c:pt idx="1">
                  <c:v>第二季度</c:v>
                </c:pt>
              </c:strCache>
            </c:strRef>
          </c:cat>
          <c:val>
            <c:numRef>
              <c:f>Sheet1!$B$2:$B$3</c:f>
              <c:numCache>
                <c:formatCode>0%</c:formatCode>
                <c:ptCount val="2"/>
                <c:pt idx="0">
                  <c:v>0.25</c:v>
                </c:pt>
                <c:pt idx="1">
                  <c:v>0.75</c:v>
                </c:pt>
              </c:numCache>
            </c:numRef>
          </c:val>
          <c:extLst>
            <c:ext xmlns:c16="http://schemas.microsoft.com/office/drawing/2014/chart" uri="{C3380CC4-5D6E-409C-BE32-E72D297353CC}">
              <c16:uniqueId val="{00000004-3D05-47D4-9CBE-55081ADBD58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C000"/>
              </a:solidFill>
              <a:ln w="19050">
                <a:solidFill>
                  <a:schemeClr val="lt1"/>
                </a:solidFill>
              </a:ln>
              <a:effectLst/>
            </c:spPr>
            <c:extLst>
              <c:ext xmlns:c16="http://schemas.microsoft.com/office/drawing/2014/chart" uri="{C3380CC4-5D6E-409C-BE32-E72D297353CC}">
                <c16:uniqueId val="{00000001-F5F1-4188-B507-19B05E9D33AC}"/>
              </c:ext>
            </c:extLst>
          </c:dPt>
          <c:dPt>
            <c:idx val="1"/>
            <c:bubble3D val="0"/>
            <c:spPr>
              <a:solidFill>
                <a:srgbClr val="00B0F0"/>
              </a:solidFill>
              <a:ln w="19050">
                <a:solidFill>
                  <a:schemeClr val="lt1"/>
                </a:solidFill>
              </a:ln>
              <a:effectLst/>
            </c:spPr>
            <c:extLst>
              <c:ext xmlns:c16="http://schemas.microsoft.com/office/drawing/2014/chart" uri="{C3380CC4-5D6E-409C-BE32-E72D297353CC}">
                <c16:uniqueId val="{00000004-F5F1-4188-B507-19B05E9D33AC}"/>
              </c:ext>
            </c:extLst>
          </c:dPt>
          <c:dPt>
            <c:idx val="2"/>
            <c:bubble3D val="0"/>
            <c:spPr>
              <a:solidFill>
                <a:srgbClr val="92D050"/>
              </a:solidFill>
              <a:ln w="19050">
                <a:solidFill>
                  <a:schemeClr val="lt1"/>
                </a:solidFill>
              </a:ln>
              <a:effectLst/>
            </c:spPr>
            <c:extLst>
              <c:ext xmlns:c16="http://schemas.microsoft.com/office/drawing/2014/chart" uri="{C3380CC4-5D6E-409C-BE32-E72D297353CC}">
                <c16:uniqueId val="{00000003-F5F1-4188-B507-19B05E9D33AC}"/>
              </c:ext>
            </c:extLst>
          </c:dPt>
          <c:dPt>
            <c:idx val="3"/>
            <c:bubble3D val="0"/>
            <c:spPr>
              <a:solidFill>
                <a:srgbClr val="9B8DB6"/>
              </a:solidFill>
              <a:ln w="19050">
                <a:solidFill>
                  <a:schemeClr val="lt1"/>
                </a:solidFill>
              </a:ln>
              <a:effectLst/>
            </c:spPr>
            <c:extLst>
              <c:ext xmlns:c16="http://schemas.microsoft.com/office/drawing/2014/chart" uri="{C3380CC4-5D6E-409C-BE32-E72D297353CC}">
                <c16:uniqueId val="{00000002-F5F1-4188-B507-19B05E9D33AC}"/>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F5F1-4188-B507-19B05E9D33A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08A5C-180A-4064-83CC-E2D19F516042}"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6A7B38-FB3A-4BFD-B6F7-FCB197FDDE14}" type="slidenum">
              <a:rPr lang="zh-CN" altLang="en-US" smtClean="0"/>
              <a:t>‹#›</a:t>
            </a:fld>
            <a:endParaRPr lang="zh-CN" altLang="en-US"/>
          </a:p>
        </p:txBody>
      </p:sp>
    </p:spTree>
    <p:extLst>
      <p:ext uri="{BB962C8B-B14F-4D97-AF65-F5344CB8AC3E}">
        <p14:creationId xmlns:p14="http://schemas.microsoft.com/office/powerpoint/2010/main" val="1561426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367975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628186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799173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781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8BCBD30-92A3-41D3-B856-2D8D66AD7106}" type="datetime1">
              <a:rPr lang="zh-CN" altLang="en-US" smtClean="0"/>
              <a:pPr/>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1540069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9D3D77D-49A0-4D11-AD82-4565438F9E92}" type="datetime1">
              <a:rPr lang="zh-CN" altLang="en-US" smtClean="0"/>
              <a:pPr/>
              <a:t>2018/12/13</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1" name="组合 10"/>
          <p:cNvGrpSpPr/>
          <p:nvPr/>
        </p:nvGrpSpPr>
        <p:grpSpPr>
          <a:xfrm>
            <a:off x="11386622" y="285543"/>
            <a:ext cx="479425" cy="696909"/>
            <a:chOff x="8512534" y="214157"/>
            <a:chExt cx="359569" cy="522682"/>
          </a:xfrm>
        </p:grpSpPr>
        <p:sp>
          <p:nvSpPr>
            <p:cNvPr id="12"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3"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C611F"/>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4"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6"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34132340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A3E1FB8-671C-42D5-8780-4A37A3F9ABBB}" type="datetime1">
              <a:rPr lang="zh-CN" altLang="en-US" smtClean="0"/>
              <a:pPr/>
              <a:t>2018/12/13</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6" name="组合 15"/>
          <p:cNvGrpSpPr/>
          <p:nvPr/>
        </p:nvGrpSpPr>
        <p:grpSpPr>
          <a:xfrm>
            <a:off x="11386622" y="285543"/>
            <a:ext cx="479425" cy="696909"/>
            <a:chOff x="8512534" y="214157"/>
            <a:chExt cx="359569" cy="522682"/>
          </a:xfrm>
        </p:grpSpPr>
        <p:sp>
          <p:nvSpPr>
            <p:cNvPr id="17"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8"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9"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0"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58D60263-A96F-46DE-8AEE-71093E484CCF}" type="slidenum">
              <a:rPr lang="zh-CN" altLang="en-US" smtClean="0"/>
              <a:pPr/>
              <a:t>‹#›</a:t>
            </a:fld>
            <a:endParaRPr lang="zh-CN" altLang="en-US" dirty="0"/>
          </a:p>
        </p:txBody>
      </p:sp>
      <p:grpSp>
        <p:nvGrpSpPr>
          <p:cNvPr id="9" name="组合 8"/>
          <p:cNvGrpSpPr/>
          <p:nvPr userDrawn="1"/>
        </p:nvGrpSpPr>
        <p:grpSpPr>
          <a:xfrm>
            <a:off x="11386622" y="285543"/>
            <a:ext cx="479425" cy="696909"/>
            <a:chOff x="8512534" y="214157"/>
            <a:chExt cx="359569" cy="522682"/>
          </a:xfrm>
        </p:grpSpPr>
        <p:sp>
          <p:nvSpPr>
            <p:cNvPr id="10"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1"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2"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Tree>
    <p:extLst>
      <p:ext uri="{BB962C8B-B14F-4D97-AF65-F5344CB8AC3E}">
        <p14:creationId xmlns:p14="http://schemas.microsoft.com/office/powerpoint/2010/main" val="2231026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E389472F-A5DA-4179-B9F8-99F9FACC98FA}" type="datetime1">
              <a:rPr lang="zh-CN" altLang="en-US" smtClean="0"/>
              <a:pPr/>
              <a:t>2018/12/13</a:t>
            </a:fld>
            <a:endParaRPr lang="zh-CN" altLang="en-US"/>
          </a:p>
        </p:txBody>
      </p:sp>
      <p:sp>
        <p:nvSpPr>
          <p:cNvPr id="6" name="页脚占位符 5"/>
          <p:cNvSpPr>
            <a:spLocks noGrp="1"/>
          </p:cNvSpPr>
          <p:nvPr>
            <p:ph type="ftr" sz="quarter" idx="11"/>
          </p:nvPr>
        </p:nvSpPr>
        <p:spPr/>
        <p:txBody>
          <a:bodyPr/>
          <a:lstStyle/>
          <a:p>
            <a:endParaRPr lang="zh-CN" altLang="en-US"/>
          </a:p>
        </p:txBody>
      </p:sp>
      <p:grpSp>
        <p:nvGrpSpPr>
          <p:cNvPr id="18" name="组合 17"/>
          <p:cNvGrpSpPr/>
          <p:nvPr/>
        </p:nvGrpSpPr>
        <p:grpSpPr>
          <a:xfrm>
            <a:off x="11386622" y="285543"/>
            <a:ext cx="479425" cy="696909"/>
            <a:chOff x="8512534" y="214157"/>
            <a:chExt cx="359569" cy="522682"/>
          </a:xfrm>
        </p:grpSpPr>
        <p:sp>
          <p:nvSpPr>
            <p:cNvPr id="19"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0"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464F5A"/>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1"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2"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15126A41-347E-4916-BBAE-EA725A5E32CB}" type="slidenum">
              <a:rPr lang="zh-CN" altLang="en-US" smtClean="0"/>
              <a:pPr/>
              <a:t>‹#›</a:t>
            </a:fld>
            <a:endParaRPr lang="zh-CN" altLang="en-US" dirty="0"/>
          </a:p>
        </p:txBody>
      </p:sp>
    </p:spTree>
    <p:extLst>
      <p:ext uri="{BB962C8B-B14F-4D97-AF65-F5344CB8AC3E}">
        <p14:creationId xmlns:p14="http://schemas.microsoft.com/office/powerpoint/2010/main" val="4027553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879419-A016-494D-98D6-AC0758BAF85D}" type="datetime1">
              <a:rPr lang="zh-CN" altLang="en-US" smtClean="0"/>
              <a:pPr/>
              <a:t>2018/12/13</a:t>
            </a:fld>
            <a:endParaRPr lang="zh-CN" altLang="en-US"/>
          </a:p>
        </p:txBody>
      </p:sp>
      <p:sp>
        <p:nvSpPr>
          <p:cNvPr id="8" name="页脚占位符 7"/>
          <p:cNvSpPr>
            <a:spLocks noGrp="1"/>
          </p:cNvSpPr>
          <p:nvPr>
            <p:ph type="ftr" sz="quarter" idx="11"/>
          </p:nvPr>
        </p:nvSpPr>
        <p:spPr/>
        <p:txBody>
          <a:bodyPr/>
          <a:lstStyle/>
          <a:p>
            <a:endParaRPr lang="zh-CN" altLang="en-US"/>
          </a:p>
        </p:txBody>
      </p:sp>
      <p:grpSp>
        <p:nvGrpSpPr>
          <p:cNvPr id="20" name="组合 19"/>
          <p:cNvGrpSpPr/>
          <p:nvPr/>
        </p:nvGrpSpPr>
        <p:grpSpPr>
          <a:xfrm>
            <a:off x="11386622" y="285543"/>
            <a:ext cx="479425" cy="696909"/>
            <a:chOff x="8512534" y="214157"/>
            <a:chExt cx="359569" cy="522682"/>
          </a:xfrm>
        </p:grpSpPr>
        <p:sp>
          <p:nvSpPr>
            <p:cNvPr id="21"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2"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FC543"/>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3" name="Oval 42"/>
            <p:cNvSpPr>
              <a:spLocks noChangeArrowheads="1"/>
            </p:cNvSpPr>
            <p:nvPr userDrawn="1"/>
          </p:nvSpPr>
          <p:spPr bwMode="auto">
            <a:xfrm>
              <a:off x="8557317" y="265733"/>
              <a:ext cx="270000" cy="270000"/>
            </a:xfrm>
            <a:prstGeom prst="ellipse">
              <a:avLst/>
            </a:prstGeom>
            <a:solidFill>
              <a:schemeClr val="bg1">
                <a:alpha val="69000"/>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4" name="灯片编号占位符 5"/>
          <p:cNvSpPr>
            <a:spLocks noGrp="1"/>
          </p:cNvSpPr>
          <p:nvPr>
            <p:ph type="sldNum" sz="quarter" idx="12"/>
          </p:nvPr>
        </p:nvSpPr>
        <p:spPr>
          <a:xfrm>
            <a:off x="10198997" y="348894"/>
            <a:ext cx="2844800" cy="366183"/>
          </a:xfrm>
        </p:spPr>
        <p:txBody>
          <a:bodyPr/>
          <a:lstStyle>
            <a:lvl1pPr algn="ctr">
              <a:defRPr sz="2133">
                <a:solidFill>
                  <a:srgbClr val="152C34"/>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2019670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516252-7B8A-42FB-B731-A593BE82547B}" type="datetime1">
              <a:rPr lang="zh-CN" altLang="en-US" smtClean="0"/>
              <a:pPr/>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2949122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0A479A-F0E9-408E-AC96-12A50DF6DFD5}" type="datetime1">
              <a:rPr lang="zh-CN" altLang="en-US" smtClean="0"/>
              <a:pPr/>
              <a:t>2018/12/13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088531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39257776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8516493-6163-4328-B0E8-1451112E27BD}" type="datetime1">
              <a:rPr lang="zh-CN" altLang="en-US" smtClean="0"/>
              <a:pPr/>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28837402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765B05B-AFAC-47C2-9CCD-15FF9FAC62EE}" type="datetime1">
              <a:rPr lang="zh-CN" altLang="en-US" smtClean="0"/>
              <a:pPr/>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34528198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E5EDAB2-564E-4532-81D9-99F974405A41}" type="datetime1">
              <a:rPr lang="zh-CN" altLang="en-US" smtClean="0"/>
              <a:pPr/>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2322220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034B0C-A1BD-45C6-8646-14FE5DDBB0A6}" type="datetime1">
              <a:rPr lang="zh-CN" altLang="en-US" smtClean="0"/>
              <a:pPr/>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195799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70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52076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99613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75463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346883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35089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888341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851002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18AE5A-ED49-4EAD-9ADB-0D5F77D6621A}" type="datetimeFigureOut">
              <a:rPr lang="zh-CN" altLang="en-US" smtClean="0"/>
              <a:t>2018/12/13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233057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E418AE5A-ED49-4EAD-9ADB-0D5F77D6621A}" type="datetimeFigureOut">
              <a:rPr lang="zh-CN" altLang="en-US" smtClean="0"/>
              <a:t>2018/12/13</a:t>
            </a:fld>
            <a:endParaRPr lang="zh-CN" altLang="en-US"/>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52718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cstate="screen">
            <a:alphaModFix amt="93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3511571977"/>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cstate="screen">
            <a:alphaModFix amt="93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1438109264"/>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788854" y="2462432"/>
            <a:ext cx="6340197" cy="18158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这里输入</a:t>
            </a:r>
            <a:r>
              <a:rPr kumimoji="0" lang="zh-CN" altLang="en-US"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标题</a:t>
            </a:r>
            <a:endParaRPr kumimoji="0" lang="en-US" altLang="zh-CN"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规规矩矩的</a:t>
            </a:r>
            <a:r>
              <a:rPr kumimoji="0" lang="zh-CN" altLang="en-US" sz="28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微软雅黑</a:t>
            </a:r>
            <a:r>
              <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就行了</a:t>
            </a:r>
          </a:p>
        </p:txBody>
      </p:sp>
      <p:sp>
        <p:nvSpPr>
          <p:cNvPr id="23" name="文本框 22"/>
          <p:cNvSpPr txBox="1"/>
          <p:nvPr/>
        </p:nvSpPr>
        <p:spPr>
          <a:xfrm>
            <a:off x="788854" y="4233596"/>
            <a:ext cx="550345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YOU CAN INPUT SOME ENGLISH HERE TO IMPROVE YOUR </a:t>
            </a:r>
            <a:r>
              <a:rPr kumimoji="0" lang="en-US" altLang="zh-CN" sz="1800" b="1" i="0" u="none" strike="noStrike" kern="0" cap="none" spc="0" normalizeH="0" baseline="0" noProof="0" dirty="0">
                <a:ln>
                  <a:noFill/>
                </a:ln>
                <a:solidFill>
                  <a:srgbClr val="FFC000"/>
                </a:solidFill>
                <a:effectLst/>
                <a:uLnTx/>
                <a:uFillTx/>
              </a:rPr>
              <a:t>BIGGER</a:t>
            </a:r>
            <a:r>
              <a:rPr kumimoji="0" lang="en-US" altLang="zh-CN" sz="1800" b="0" i="0" u="none" strike="noStrike" kern="0" cap="none" spc="0" normalizeH="0" baseline="0" noProof="0" dirty="0">
                <a:ln>
                  <a:noFill/>
                </a:ln>
                <a:solidFill>
                  <a:schemeClr val="bg1"/>
                </a:solidFill>
                <a:effectLst/>
                <a:uLnTx/>
                <a:uFillTx/>
              </a:rPr>
              <a:t>. </a:t>
            </a:r>
            <a:endParaRPr kumimoji="0" lang="zh-CN" altLang="en-US" sz="1800" b="0" i="0" u="none" strike="noStrike" kern="0" cap="none" spc="0" normalizeH="0" baseline="0" noProof="0" dirty="0">
              <a:ln>
                <a:noFill/>
              </a:ln>
              <a:solidFill>
                <a:schemeClr val="bg1"/>
              </a:solidFill>
              <a:effectLst/>
              <a:uLnTx/>
              <a:uFillTx/>
            </a:endParaRPr>
          </a:p>
        </p:txBody>
      </p:sp>
      <p:sp>
        <p:nvSpPr>
          <p:cNvPr id="31" name="任意多边形 30"/>
          <p:cNvSpPr/>
          <p:nvPr/>
        </p:nvSpPr>
        <p:spPr>
          <a:xfrm rot="16200000">
            <a:off x="875834" y="529267"/>
            <a:ext cx="414176" cy="416415"/>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文本框 31"/>
          <p:cNvSpPr txBox="1"/>
          <p:nvPr/>
        </p:nvSpPr>
        <p:spPr>
          <a:xfrm>
            <a:off x="1291128" y="514536"/>
            <a:ext cx="4744040" cy="506229"/>
          </a:xfrm>
          <a:prstGeom prst="rect">
            <a:avLst/>
          </a:prstGeom>
          <a:noFill/>
        </p:spPr>
        <p:txBody>
          <a:bodyPr wrap="square" rtlCol="0">
            <a:spAutoFit/>
          </a:bodyPr>
          <a:lstStyle/>
          <a:p>
            <a:pPr marL="0" marR="0" lvl="0" indent="0" defTabSz="914400" eaLnBrk="1" fontAlgn="auto" latinLnBrk="0" hangingPunct="1">
              <a:lnSpc>
                <a:spcPts val="16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rPr>
              <a:t>YOU CAN INPUT SOME ENGLISH HERE TO IMPROVE YOUR BIGGER. </a:t>
            </a:r>
            <a:endParaRPr kumimoji="0" lang="zh-CN" altLang="en-US" sz="1600" b="0" i="0" u="none" strike="noStrike" kern="0" cap="none" spc="0" normalizeH="0" baseline="0" noProof="0" dirty="0">
              <a:ln>
                <a:noFill/>
              </a:ln>
              <a:solidFill>
                <a:schemeClr val="bg1"/>
              </a:solidFill>
              <a:effectLst/>
              <a:uLnTx/>
              <a:uFillTx/>
            </a:endParaRPr>
          </a:p>
        </p:txBody>
      </p:sp>
      <p:sp useBgFill="1">
        <p:nvSpPr>
          <p:cNvPr id="5" name="矩形 4"/>
          <p:cNvSpPr/>
          <p:nvPr/>
        </p:nvSpPr>
        <p:spPr>
          <a:xfrm>
            <a:off x="10625509" y="4576637"/>
            <a:ext cx="914400" cy="22813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 name="组合 27"/>
          <p:cNvGrpSpPr/>
          <p:nvPr/>
        </p:nvGrpSpPr>
        <p:grpSpPr>
          <a:xfrm>
            <a:off x="8256833" y="953872"/>
            <a:ext cx="2952505" cy="362250"/>
            <a:chOff x="7856087" y="1327065"/>
            <a:chExt cx="3005239" cy="368720"/>
          </a:xfrm>
        </p:grpSpPr>
        <p:grpSp>
          <p:nvGrpSpPr>
            <p:cNvPr id="30" name="组合 29"/>
            <p:cNvGrpSpPr/>
            <p:nvPr/>
          </p:nvGrpSpPr>
          <p:grpSpPr>
            <a:xfrm>
              <a:off x="7856087" y="1327065"/>
              <a:ext cx="3005239" cy="368720"/>
              <a:chOff x="6453554" y="703385"/>
              <a:chExt cx="4401249" cy="540000"/>
            </a:xfrm>
          </p:grpSpPr>
          <p:sp>
            <p:nvSpPr>
              <p:cNvPr id="37" name="矩形 36"/>
              <p:cNvSpPr/>
              <p:nvPr/>
            </p:nvSpPr>
            <p:spPr>
              <a:xfrm>
                <a:off x="6453554" y="703385"/>
                <a:ext cx="3727938" cy="54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314803" y="703385"/>
                <a:ext cx="540000" cy="54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10565742" y="1400562"/>
              <a:ext cx="222447" cy="221726"/>
              <a:chOff x="2963383" y="1200890"/>
              <a:chExt cx="339522" cy="338421"/>
            </a:xfrm>
            <a:solidFill>
              <a:srgbClr val="587CDA"/>
            </a:solidFill>
          </p:grpSpPr>
          <p:sp>
            <p:nvSpPr>
              <p:cNvPr id="35" name="Freeform 267"/>
              <p:cNvSpPr>
                <a:spLocks noEditPoints="1"/>
              </p:cNvSpPr>
              <p:nvPr/>
            </p:nvSpPr>
            <p:spPr bwMode="auto">
              <a:xfrm>
                <a:off x="2963382" y="1200889"/>
                <a:ext cx="284406" cy="284406"/>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8 h 109"/>
                  <a:gd name="T12" fmla="*/ 8 w 109"/>
                  <a:gd name="T13" fmla="*/ 55 h 109"/>
                  <a:gd name="T14" fmla="*/ 54 w 109"/>
                  <a:gd name="T15" fmla="*/ 101 h 109"/>
                  <a:gd name="T16" fmla="*/ 101 w 109"/>
                  <a:gd name="T17" fmla="*/ 55 h 109"/>
                  <a:gd name="T18" fmla="*/ 54 w 109"/>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8"/>
                    </a:moveTo>
                    <a:cubicBezTo>
                      <a:pt x="29" y="8"/>
                      <a:pt x="8" y="29"/>
                      <a:pt x="8" y="55"/>
                    </a:cubicBezTo>
                    <a:cubicBezTo>
                      <a:pt x="8" y="80"/>
                      <a:pt x="29" y="101"/>
                      <a:pt x="54" y="101"/>
                    </a:cubicBezTo>
                    <a:cubicBezTo>
                      <a:pt x="80" y="101"/>
                      <a:pt x="101" y="80"/>
                      <a:pt x="101" y="55"/>
                    </a:cubicBezTo>
                    <a:cubicBezTo>
                      <a:pt x="101" y="29"/>
                      <a:pt x="80" y="8"/>
                      <a:pt x="54" y="8"/>
                    </a:cubicBezTo>
                    <a:close/>
                  </a:path>
                </a:pathLst>
              </a:cu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8"/>
              <p:cNvSpPr>
                <a:spLocks/>
              </p:cNvSpPr>
              <p:nvPr/>
            </p:nvSpPr>
            <p:spPr bwMode="auto">
              <a:xfrm>
                <a:off x="3188261" y="1426871"/>
                <a:ext cx="114644" cy="112440"/>
              </a:xfrm>
              <a:custGeom>
                <a:avLst/>
                <a:gdLst>
                  <a:gd name="T0" fmla="*/ 39 w 44"/>
                  <a:gd name="T1" fmla="*/ 43 h 43"/>
                  <a:gd name="T2" fmla="*/ 37 w 44"/>
                  <a:gd name="T3" fmla="*/ 42 h 43"/>
                  <a:gd name="T4" fmla="*/ 2 w 44"/>
                  <a:gd name="T5" fmla="*/ 7 h 43"/>
                  <a:gd name="T6" fmla="*/ 2 w 44"/>
                  <a:gd name="T7" fmla="*/ 1 h 43"/>
                  <a:gd name="T8" fmla="*/ 7 w 44"/>
                  <a:gd name="T9" fmla="*/ 1 h 43"/>
                  <a:gd name="T10" fmla="*/ 42 w 44"/>
                  <a:gd name="T11" fmla="*/ 36 h 43"/>
                  <a:gd name="T12" fmla="*/ 42 w 44"/>
                  <a:gd name="T13" fmla="*/ 42 h 43"/>
                  <a:gd name="T14" fmla="*/ 39 w 44"/>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3">
                    <a:moveTo>
                      <a:pt x="39" y="43"/>
                    </a:moveTo>
                    <a:cubicBezTo>
                      <a:pt x="38" y="43"/>
                      <a:pt x="37" y="43"/>
                      <a:pt x="37" y="42"/>
                    </a:cubicBezTo>
                    <a:cubicBezTo>
                      <a:pt x="2" y="7"/>
                      <a:pt x="2" y="7"/>
                      <a:pt x="2" y="7"/>
                    </a:cubicBezTo>
                    <a:cubicBezTo>
                      <a:pt x="0" y="5"/>
                      <a:pt x="0" y="3"/>
                      <a:pt x="2" y="1"/>
                    </a:cubicBezTo>
                    <a:cubicBezTo>
                      <a:pt x="3" y="0"/>
                      <a:pt x="6" y="0"/>
                      <a:pt x="7" y="1"/>
                    </a:cubicBezTo>
                    <a:cubicBezTo>
                      <a:pt x="42" y="36"/>
                      <a:pt x="42" y="36"/>
                      <a:pt x="42" y="36"/>
                    </a:cubicBezTo>
                    <a:cubicBezTo>
                      <a:pt x="44" y="38"/>
                      <a:pt x="44" y="40"/>
                      <a:pt x="42" y="42"/>
                    </a:cubicBezTo>
                    <a:cubicBezTo>
                      <a:pt x="41" y="43"/>
                      <a:pt x="40" y="43"/>
                      <a:pt x="39" y="43"/>
                    </a:cubicBezTo>
                    <a:close/>
                  </a:path>
                </a:pathLst>
              </a:cu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 name="直接连接符 2"/>
          <p:cNvCxnSpPr/>
          <p:nvPr/>
        </p:nvCxnSpPr>
        <p:spPr>
          <a:xfrm>
            <a:off x="874714" y="6096000"/>
            <a:ext cx="10227293"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978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1" name="组合 270"/>
          <p:cNvGrpSpPr/>
          <p:nvPr/>
        </p:nvGrpSpPr>
        <p:grpSpPr>
          <a:xfrm>
            <a:off x="1567170" y="762779"/>
            <a:ext cx="3882508" cy="5589876"/>
            <a:chOff x="358085" y="3668912"/>
            <a:chExt cx="1982280" cy="2850165"/>
          </a:xfrm>
        </p:grpSpPr>
        <p:sp>
          <p:nvSpPr>
            <p:cNvPr id="272" name="矩形 27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6450051" y="-720348"/>
            <a:ext cx="16905799" cy="8217400"/>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70" name="文本框 269"/>
          <p:cNvSpPr txBox="1"/>
          <p:nvPr/>
        </p:nvSpPr>
        <p:spPr>
          <a:xfrm>
            <a:off x="1739444" y="4149323"/>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6322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4177764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849352" y="-4855407"/>
            <a:ext cx="16769632" cy="8151213"/>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71" name="组合 270"/>
          <p:cNvGrpSpPr/>
          <p:nvPr/>
        </p:nvGrpSpPr>
        <p:grpSpPr>
          <a:xfrm>
            <a:off x="4327437" y="681877"/>
            <a:ext cx="3914324" cy="5628098"/>
            <a:chOff x="358085" y="3668912"/>
            <a:chExt cx="1982280" cy="2850165"/>
          </a:xfrm>
        </p:grpSpPr>
        <p:sp>
          <p:nvSpPr>
            <p:cNvPr id="272" name="矩形 27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4437931" y="3967875"/>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5139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34582285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5574309" y="-4185696"/>
            <a:ext cx="17361183" cy="8438748"/>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nvGrpSpPr>
        <p:grpSpPr>
          <a:xfrm>
            <a:off x="3153390" y="429741"/>
            <a:ext cx="4216449" cy="6062500"/>
            <a:chOff x="358085" y="3668912"/>
            <a:chExt cx="1982280" cy="2850165"/>
          </a:xfrm>
        </p:grpSpPr>
        <p:sp>
          <p:nvSpPr>
            <p:cNvPr id="267" name="矩形 266"/>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nvPicPr>
          <p:blipFill>
            <a:blip r:embed="rId2"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3338668" y="4145100"/>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0602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28148844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10675620" y="-3425152"/>
            <a:ext cx="16374290" cy="7959049"/>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nvGrpSpPr>
        <p:grpSpPr>
          <a:xfrm>
            <a:off x="6169917" y="509096"/>
            <a:ext cx="4025366" cy="5787757"/>
            <a:chOff x="358085" y="3668912"/>
            <a:chExt cx="1982280" cy="2850165"/>
          </a:xfrm>
        </p:grpSpPr>
        <p:sp>
          <p:nvSpPr>
            <p:cNvPr id="267" name="矩形 266"/>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nvPicPr>
          <p:blipFill>
            <a:blip r:embed="rId2"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6307354" y="4144211"/>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2992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9912216">
            <a:off x="7517039" y="-1734931"/>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87572" y="1994139"/>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384184" y="2717413"/>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3</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821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32323"/>
        </a:solidFill>
        <a:effectLst/>
      </p:bgPr>
    </p:bg>
    <p:spTree>
      <p:nvGrpSpPr>
        <p:cNvPr id="1" name=""/>
        <p:cNvGrpSpPr/>
        <p:nvPr/>
      </p:nvGrpSpPr>
      <p:grpSpPr>
        <a:xfrm>
          <a:off x="0" y="0"/>
          <a:ext cx="0" cy="0"/>
          <a:chOff x="0" y="0"/>
          <a:chExt cx="0" cy="0"/>
        </a:xfrm>
      </p:grpSpPr>
      <p:sp>
        <p:nvSpPr>
          <p:cNvPr id="15" name="矩形 14"/>
          <p:cNvSpPr/>
          <p:nvPr/>
        </p:nvSpPr>
        <p:spPr>
          <a:xfrm>
            <a:off x="961043" y="6485256"/>
            <a:ext cx="775136" cy="246221"/>
          </a:xfrm>
          <a:prstGeom prst="rect">
            <a:avLst/>
          </a:prstGeom>
        </p:spPr>
        <p:txBody>
          <a:bodyPr wrap="square">
            <a:spAutoFit/>
          </a:bodyPr>
          <a:lstStyle/>
          <a:p>
            <a:r>
              <a:rPr lang="en-US" altLang="zh-CN" sz="100" dirty="0">
                <a:solidFill>
                  <a:schemeClr val="tx1">
                    <a:lumMod val="85000"/>
                    <a:lumOff val="15000"/>
                  </a:schemeClr>
                </a:solidFill>
                <a:latin typeface="Calibri"/>
                <a:ea typeface="宋体"/>
              </a:rPr>
              <a:t>PPT</a:t>
            </a:r>
            <a:r>
              <a:rPr lang="zh-CN" altLang="en-US" sz="100" dirty="0">
                <a:solidFill>
                  <a:schemeClr val="tx1">
                    <a:lumMod val="85000"/>
                    <a:lumOff val="15000"/>
                  </a:schemeClr>
                </a:solidFill>
                <a:latin typeface="Calibri"/>
                <a:ea typeface="宋体"/>
              </a:rPr>
              <a:t>模板下载：</a:t>
            </a:r>
            <a:r>
              <a:rPr lang="en-US" altLang="zh-CN" sz="100" dirty="0">
                <a:solidFill>
                  <a:schemeClr val="tx1">
                    <a:lumMod val="85000"/>
                    <a:lumOff val="15000"/>
                  </a:schemeClr>
                </a:solidFill>
                <a:latin typeface="Calibri"/>
                <a:ea typeface="宋体"/>
              </a:rPr>
              <a:t>www.1ppt.com/moban/     </a:t>
            </a:r>
            <a:r>
              <a:rPr lang="zh-CN" altLang="en-US" sz="100" dirty="0">
                <a:solidFill>
                  <a:schemeClr val="tx1">
                    <a:lumMod val="85000"/>
                    <a:lumOff val="15000"/>
                  </a:schemeClr>
                </a:solidFill>
                <a:latin typeface="Calibri"/>
                <a:ea typeface="宋体"/>
              </a:rPr>
              <a:t>行业</a:t>
            </a:r>
            <a:r>
              <a:rPr lang="en-US" altLang="zh-CN" sz="100" dirty="0">
                <a:solidFill>
                  <a:schemeClr val="tx1">
                    <a:lumMod val="85000"/>
                    <a:lumOff val="15000"/>
                  </a:schemeClr>
                </a:solidFill>
                <a:latin typeface="Calibri"/>
                <a:ea typeface="宋体"/>
              </a:rPr>
              <a:t>PPT</a:t>
            </a:r>
            <a:r>
              <a:rPr lang="zh-CN" altLang="en-US" sz="100" dirty="0">
                <a:solidFill>
                  <a:schemeClr val="tx1">
                    <a:lumMod val="85000"/>
                    <a:lumOff val="15000"/>
                  </a:schemeClr>
                </a:solidFill>
                <a:latin typeface="Calibri"/>
                <a:ea typeface="宋体"/>
              </a:rPr>
              <a:t>模板：</a:t>
            </a:r>
            <a:r>
              <a:rPr lang="en-US" altLang="zh-CN" sz="100" dirty="0">
                <a:solidFill>
                  <a:schemeClr val="tx1">
                    <a:lumMod val="85000"/>
                    <a:lumOff val="15000"/>
                  </a:schemeClr>
                </a:solidFill>
                <a:latin typeface="Calibri"/>
                <a:ea typeface="宋体"/>
              </a:rPr>
              <a:t>www.1ppt.com/hangye/ </a:t>
            </a:r>
          </a:p>
          <a:p>
            <a:r>
              <a:rPr lang="zh-CN" altLang="en-US" sz="100" dirty="0">
                <a:solidFill>
                  <a:schemeClr val="tx1">
                    <a:lumMod val="85000"/>
                    <a:lumOff val="15000"/>
                  </a:schemeClr>
                </a:solidFill>
                <a:latin typeface="Calibri"/>
                <a:ea typeface="宋体"/>
              </a:rPr>
              <a:t>节日</a:t>
            </a:r>
            <a:r>
              <a:rPr lang="en-US" altLang="zh-CN" sz="100" dirty="0">
                <a:solidFill>
                  <a:schemeClr val="tx1">
                    <a:lumMod val="85000"/>
                    <a:lumOff val="15000"/>
                  </a:schemeClr>
                </a:solidFill>
                <a:latin typeface="Calibri"/>
                <a:ea typeface="宋体"/>
              </a:rPr>
              <a:t>PPT</a:t>
            </a:r>
            <a:r>
              <a:rPr lang="zh-CN" altLang="en-US" sz="100" dirty="0">
                <a:solidFill>
                  <a:schemeClr val="tx1">
                    <a:lumMod val="85000"/>
                    <a:lumOff val="15000"/>
                  </a:schemeClr>
                </a:solidFill>
                <a:latin typeface="Calibri"/>
                <a:ea typeface="宋体"/>
              </a:rPr>
              <a:t>模板：</a:t>
            </a:r>
            <a:r>
              <a:rPr lang="en-US" altLang="zh-CN" sz="100" dirty="0">
                <a:solidFill>
                  <a:schemeClr val="tx1">
                    <a:lumMod val="85000"/>
                    <a:lumOff val="15000"/>
                  </a:schemeClr>
                </a:solidFill>
                <a:latin typeface="Calibri"/>
                <a:ea typeface="宋体"/>
              </a:rPr>
              <a:t>www.1ppt.com/jieri/           PPT</a:t>
            </a:r>
            <a:r>
              <a:rPr lang="zh-CN" altLang="en-US" sz="100" dirty="0">
                <a:solidFill>
                  <a:schemeClr val="tx1">
                    <a:lumMod val="85000"/>
                    <a:lumOff val="15000"/>
                  </a:schemeClr>
                </a:solidFill>
                <a:latin typeface="Calibri"/>
                <a:ea typeface="宋体"/>
              </a:rPr>
              <a:t>素材下载：</a:t>
            </a:r>
            <a:r>
              <a:rPr lang="en-US" altLang="zh-CN" sz="100" dirty="0">
                <a:solidFill>
                  <a:schemeClr val="tx1">
                    <a:lumMod val="85000"/>
                    <a:lumOff val="15000"/>
                  </a:schemeClr>
                </a:solidFill>
                <a:latin typeface="Calibri"/>
                <a:ea typeface="宋体"/>
              </a:rPr>
              <a:t>www.1ppt.com/sucai/</a:t>
            </a:r>
          </a:p>
          <a:p>
            <a:r>
              <a:rPr lang="en-US" altLang="zh-CN" sz="100" dirty="0">
                <a:solidFill>
                  <a:schemeClr val="tx1">
                    <a:lumMod val="85000"/>
                    <a:lumOff val="15000"/>
                  </a:schemeClr>
                </a:solidFill>
                <a:latin typeface="Calibri"/>
                <a:ea typeface="宋体"/>
              </a:rPr>
              <a:t>PPT</a:t>
            </a:r>
            <a:r>
              <a:rPr lang="zh-CN" altLang="en-US" sz="100" dirty="0">
                <a:solidFill>
                  <a:schemeClr val="tx1">
                    <a:lumMod val="85000"/>
                    <a:lumOff val="15000"/>
                  </a:schemeClr>
                </a:solidFill>
                <a:latin typeface="Calibri"/>
                <a:ea typeface="宋体"/>
              </a:rPr>
              <a:t>背景图片：</a:t>
            </a:r>
            <a:r>
              <a:rPr lang="en-US" altLang="zh-CN" sz="100" dirty="0">
                <a:solidFill>
                  <a:schemeClr val="tx1">
                    <a:lumMod val="85000"/>
                    <a:lumOff val="15000"/>
                  </a:schemeClr>
                </a:solidFill>
                <a:latin typeface="Calibri"/>
                <a:ea typeface="宋体"/>
              </a:rPr>
              <a:t>www.1ppt.com/beijing/      PPT</a:t>
            </a:r>
            <a:r>
              <a:rPr lang="zh-CN" altLang="en-US" sz="100" dirty="0">
                <a:solidFill>
                  <a:schemeClr val="tx1">
                    <a:lumMod val="85000"/>
                    <a:lumOff val="15000"/>
                  </a:schemeClr>
                </a:solidFill>
                <a:latin typeface="Calibri"/>
                <a:ea typeface="宋体"/>
              </a:rPr>
              <a:t>图表下载：</a:t>
            </a:r>
            <a:r>
              <a:rPr lang="en-US" altLang="zh-CN" sz="100" dirty="0">
                <a:solidFill>
                  <a:schemeClr val="tx1">
                    <a:lumMod val="85000"/>
                    <a:lumOff val="15000"/>
                  </a:schemeClr>
                </a:solidFill>
                <a:latin typeface="Calibri"/>
                <a:ea typeface="宋体"/>
              </a:rPr>
              <a:t>www.1ppt.com/tubiao/      </a:t>
            </a:r>
          </a:p>
          <a:p>
            <a:r>
              <a:rPr lang="zh-CN" altLang="en-US" sz="100" dirty="0">
                <a:solidFill>
                  <a:schemeClr val="tx1">
                    <a:lumMod val="85000"/>
                    <a:lumOff val="15000"/>
                  </a:schemeClr>
                </a:solidFill>
                <a:latin typeface="Calibri"/>
                <a:ea typeface="宋体"/>
              </a:rPr>
              <a:t>优秀</a:t>
            </a:r>
            <a:r>
              <a:rPr lang="en-US" altLang="zh-CN" sz="100" dirty="0">
                <a:solidFill>
                  <a:schemeClr val="tx1">
                    <a:lumMod val="85000"/>
                    <a:lumOff val="15000"/>
                  </a:schemeClr>
                </a:solidFill>
                <a:latin typeface="Calibri"/>
                <a:ea typeface="宋体"/>
              </a:rPr>
              <a:t>PPT</a:t>
            </a:r>
            <a:r>
              <a:rPr lang="zh-CN" altLang="en-US" sz="100" dirty="0">
                <a:solidFill>
                  <a:schemeClr val="tx1">
                    <a:lumMod val="85000"/>
                    <a:lumOff val="15000"/>
                  </a:schemeClr>
                </a:solidFill>
                <a:latin typeface="Calibri"/>
                <a:ea typeface="宋体"/>
              </a:rPr>
              <a:t>下载：</a:t>
            </a:r>
            <a:r>
              <a:rPr lang="en-US" altLang="zh-CN" sz="100" dirty="0">
                <a:solidFill>
                  <a:schemeClr val="tx1">
                    <a:lumMod val="85000"/>
                    <a:lumOff val="15000"/>
                  </a:schemeClr>
                </a:solidFill>
                <a:latin typeface="Calibri"/>
                <a:ea typeface="宋体"/>
              </a:rPr>
              <a:t>www.1ppt.com/xiazai/        PPT</a:t>
            </a:r>
            <a:r>
              <a:rPr lang="zh-CN" altLang="en-US" sz="100" dirty="0">
                <a:solidFill>
                  <a:schemeClr val="tx1">
                    <a:lumMod val="85000"/>
                    <a:lumOff val="15000"/>
                  </a:schemeClr>
                </a:solidFill>
                <a:latin typeface="Calibri"/>
                <a:ea typeface="宋体"/>
              </a:rPr>
              <a:t>教程： </a:t>
            </a:r>
            <a:r>
              <a:rPr lang="en-US" altLang="zh-CN" sz="100" dirty="0">
                <a:solidFill>
                  <a:schemeClr val="tx1">
                    <a:lumMod val="85000"/>
                    <a:lumOff val="15000"/>
                  </a:schemeClr>
                </a:solidFill>
                <a:latin typeface="Calibri"/>
                <a:ea typeface="宋体"/>
              </a:rPr>
              <a:t>www.1ppt.com/powerpoint/      </a:t>
            </a:r>
          </a:p>
          <a:p>
            <a:r>
              <a:rPr lang="en-US" altLang="zh-CN" sz="100" dirty="0">
                <a:solidFill>
                  <a:schemeClr val="tx1">
                    <a:lumMod val="85000"/>
                    <a:lumOff val="15000"/>
                  </a:schemeClr>
                </a:solidFill>
                <a:latin typeface="Calibri"/>
                <a:ea typeface="宋体"/>
              </a:rPr>
              <a:t>Word</a:t>
            </a:r>
            <a:r>
              <a:rPr lang="zh-CN" altLang="en-US" sz="100" dirty="0">
                <a:solidFill>
                  <a:schemeClr val="tx1">
                    <a:lumMod val="85000"/>
                    <a:lumOff val="15000"/>
                  </a:schemeClr>
                </a:solidFill>
                <a:latin typeface="Calibri"/>
                <a:ea typeface="宋体"/>
              </a:rPr>
              <a:t>教程： </a:t>
            </a:r>
            <a:r>
              <a:rPr lang="en-US" altLang="zh-CN" sz="100" dirty="0">
                <a:solidFill>
                  <a:schemeClr val="tx1">
                    <a:lumMod val="85000"/>
                    <a:lumOff val="15000"/>
                  </a:schemeClr>
                </a:solidFill>
                <a:latin typeface="Calibri"/>
                <a:ea typeface="宋体"/>
              </a:rPr>
              <a:t>www.1ppt.com/word/              Excel</a:t>
            </a:r>
            <a:r>
              <a:rPr lang="zh-CN" altLang="en-US" sz="100" dirty="0">
                <a:solidFill>
                  <a:schemeClr val="tx1">
                    <a:lumMod val="85000"/>
                    <a:lumOff val="15000"/>
                  </a:schemeClr>
                </a:solidFill>
                <a:latin typeface="Calibri"/>
                <a:ea typeface="宋体"/>
              </a:rPr>
              <a:t>教程：</a:t>
            </a:r>
            <a:r>
              <a:rPr lang="en-US" altLang="zh-CN" sz="100" dirty="0">
                <a:solidFill>
                  <a:schemeClr val="tx1">
                    <a:lumMod val="85000"/>
                    <a:lumOff val="15000"/>
                  </a:schemeClr>
                </a:solidFill>
                <a:latin typeface="Calibri"/>
                <a:ea typeface="宋体"/>
              </a:rPr>
              <a:t>www.1ppt.com/excel/  </a:t>
            </a:r>
          </a:p>
          <a:p>
            <a:r>
              <a:rPr lang="zh-CN" altLang="en-US" sz="100" dirty="0">
                <a:solidFill>
                  <a:schemeClr val="tx1">
                    <a:lumMod val="85000"/>
                    <a:lumOff val="15000"/>
                  </a:schemeClr>
                </a:solidFill>
                <a:latin typeface="Calibri"/>
                <a:ea typeface="宋体"/>
              </a:rPr>
              <a:t>资料下载：</a:t>
            </a:r>
            <a:r>
              <a:rPr lang="en-US" altLang="zh-CN" sz="100" dirty="0">
                <a:solidFill>
                  <a:schemeClr val="tx1">
                    <a:lumMod val="85000"/>
                    <a:lumOff val="15000"/>
                  </a:schemeClr>
                </a:solidFill>
                <a:latin typeface="Calibri"/>
                <a:ea typeface="宋体"/>
              </a:rPr>
              <a:t>www.1ppt.com/ziliao/                PPT</a:t>
            </a:r>
            <a:r>
              <a:rPr lang="zh-CN" altLang="en-US" sz="100" dirty="0">
                <a:solidFill>
                  <a:schemeClr val="tx1">
                    <a:lumMod val="85000"/>
                    <a:lumOff val="15000"/>
                  </a:schemeClr>
                </a:solidFill>
                <a:latin typeface="Calibri"/>
                <a:ea typeface="宋体"/>
              </a:rPr>
              <a:t>课件下载：</a:t>
            </a:r>
            <a:r>
              <a:rPr lang="en-US" altLang="zh-CN" sz="100" dirty="0">
                <a:solidFill>
                  <a:schemeClr val="tx1">
                    <a:lumMod val="85000"/>
                    <a:lumOff val="15000"/>
                  </a:schemeClr>
                </a:solidFill>
                <a:latin typeface="Calibri"/>
                <a:ea typeface="宋体"/>
              </a:rPr>
              <a:t>www.1ppt.com/kejian/ </a:t>
            </a:r>
          </a:p>
          <a:p>
            <a:r>
              <a:rPr lang="zh-CN" altLang="en-US" sz="100" dirty="0">
                <a:solidFill>
                  <a:schemeClr val="tx1">
                    <a:lumMod val="85000"/>
                    <a:lumOff val="15000"/>
                  </a:schemeClr>
                </a:solidFill>
                <a:latin typeface="Calibri"/>
                <a:ea typeface="宋体"/>
              </a:rPr>
              <a:t>范文下载：</a:t>
            </a:r>
            <a:r>
              <a:rPr lang="en-US" altLang="zh-CN" sz="100" dirty="0">
                <a:solidFill>
                  <a:schemeClr val="tx1">
                    <a:lumMod val="85000"/>
                    <a:lumOff val="15000"/>
                  </a:schemeClr>
                </a:solidFill>
                <a:latin typeface="Calibri"/>
                <a:ea typeface="宋体"/>
              </a:rPr>
              <a:t>www.1ppt.com/fanwen/             </a:t>
            </a:r>
            <a:r>
              <a:rPr lang="zh-CN" altLang="en-US" sz="100" dirty="0">
                <a:solidFill>
                  <a:schemeClr val="tx1">
                    <a:lumMod val="85000"/>
                    <a:lumOff val="15000"/>
                  </a:schemeClr>
                </a:solidFill>
                <a:latin typeface="Calibri"/>
                <a:ea typeface="宋体"/>
              </a:rPr>
              <a:t>试卷下载：</a:t>
            </a:r>
            <a:r>
              <a:rPr lang="en-US" altLang="zh-CN" sz="100" dirty="0">
                <a:solidFill>
                  <a:schemeClr val="tx1">
                    <a:lumMod val="85000"/>
                    <a:lumOff val="15000"/>
                  </a:schemeClr>
                </a:solidFill>
                <a:latin typeface="Calibri"/>
                <a:ea typeface="宋体"/>
              </a:rPr>
              <a:t>www.1ppt.com/shiti/  </a:t>
            </a:r>
          </a:p>
          <a:p>
            <a:r>
              <a:rPr lang="zh-CN" altLang="en-US" sz="100" dirty="0">
                <a:solidFill>
                  <a:schemeClr val="tx1">
                    <a:lumMod val="85000"/>
                    <a:lumOff val="15000"/>
                  </a:schemeClr>
                </a:solidFill>
                <a:latin typeface="Calibri"/>
                <a:ea typeface="宋体"/>
              </a:rPr>
              <a:t>教案下载：</a:t>
            </a:r>
            <a:r>
              <a:rPr lang="en-US" altLang="zh-CN" sz="100" dirty="0">
                <a:solidFill>
                  <a:schemeClr val="tx1">
                    <a:lumMod val="85000"/>
                    <a:lumOff val="15000"/>
                  </a:schemeClr>
                </a:solidFill>
                <a:latin typeface="Calibri"/>
                <a:ea typeface="宋体"/>
              </a:rPr>
              <a:t>www.1ppt.com/jiaoan/        </a:t>
            </a:r>
          </a:p>
          <a:p>
            <a:r>
              <a:rPr lang="zh-CN" altLang="en-US" sz="100" dirty="0">
                <a:solidFill>
                  <a:schemeClr val="tx1">
                    <a:lumMod val="85000"/>
                    <a:lumOff val="15000"/>
                  </a:schemeClr>
                </a:solidFill>
                <a:latin typeface="Calibri"/>
                <a:ea typeface="宋体"/>
              </a:rPr>
              <a:t>字体下载：</a:t>
            </a:r>
            <a:r>
              <a:rPr lang="en-US" altLang="zh-CN" sz="100" dirty="0">
                <a:solidFill>
                  <a:schemeClr val="tx1">
                    <a:lumMod val="85000"/>
                    <a:lumOff val="15000"/>
                  </a:schemeClr>
                </a:solidFill>
                <a:latin typeface="Calibri"/>
                <a:ea typeface="宋体"/>
              </a:rPr>
              <a:t>www.1ppt.com/ziti/</a:t>
            </a:r>
          </a:p>
          <a:p>
            <a:r>
              <a:rPr lang="en-US" altLang="zh-CN" sz="100" dirty="0">
                <a:solidFill>
                  <a:schemeClr val="tx1">
                    <a:lumMod val="85000"/>
                    <a:lumOff val="15000"/>
                  </a:schemeClr>
                </a:solidFill>
                <a:latin typeface="Calibri"/>
                <a:ea typeface="宋体"/>
              </a:rPr>
              <a:t> </a:t>
            </a:r>
            <a:endParaRPr lang="zh-CN" altLang="en-US" sz="100" dirty="0">
              <a:solidFill>
                <a:schemeClr val="tx1">
                  <a:lumMod val="85000"/>
                  <a:lumOff val="15000"/>
                </a:schemeClr>
              </a:solidFill>
              <a:latin typeface="Calibri"/>
              <a:ea typeface="宋体"/>
            </a:endParaRPr>
          </a:p>
        </p:txBody>
      </p:sp>
      <p:pic>
        <p:nvPicPr>
          <p:cNvPr id="96" name="图片 95"/>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0" y="0"/>
            <a:ext cx="5957224" cy="6858000"/>
          </a:xfrm>
          <a:custGeom>
            <a:avLst/>
            <a:gdLst>
              <a:gd name="connsiteX0" fmla="*/ 0 w 5957224"/>
              <a:gd name="connsiteY0" fmla="*/ 0 h 6858000"/>
              <a:gd name="connsiteX1" fmla="*/ 4471626 w 5957224"/>
              <a:gd name="connsiteY1" fmla="*/ 0 h 6858000"/>
              <a:gd name="connsiteX2" fmla="*/ 5957224 w 5957224"/>
              <a:gd name="connsiteY2" fmla="*/ 6858000 h 6858000"/>
              <a:gd name="connsiteX3" fmla="*/ 7880 w 59572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57224" h="6858000">
                <a:moveTo>
                  <a:pt x="0" y="0"/>
                </a:moveTo>
                <a:lnTo>
                  <a:pt x="4471626" y="0"/>
                </a:lnTo>
                <a:lnTo>
                  <a:pt x="5957224" y="6858000"/>
                </a:lnTo>
                <a:lnTo>
                  <a:pt x="7880" y="6858000"/>
                </a:lnTo>
                <a:close/>
              </a:path>
            </a:pathLst>
          </a:custGeom>
        </p:spPr>
      </p:pic>
      <p:sp>
        <p:nvSpPr>
          <p:cNvPr id="110" name="文本框 109"/>
          <p:cNvSpPr txBox="1"/>
          <p:nvPr/>
        </p:nvSpPr>
        <p:spPr>
          <a:xfrm>
            <a:off x="5194762" y="331667"/>
            <a:ext cx="3046472" cy="584775"/>
          </a:xfrm>
          <a:prstGeom prst="rect">
            <a:avLst/>
          </a:prstGeom>
          <a:noFill/>
        </p:spPr>
        <p:txBody>
          <a:bodyPr wrap="square" rtlCol="0">
            <a:spAutoFit/>
          </a:bodyPr>
          <a:lstStyle/>
          <a:p>
            <a:pPr algn="just">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5245887" y="933249"/>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00B0F0"/>
                </a:solidFill>
              </a:rPr>
              <a:t>BIGGER</a:t>
            </a:r>
            <a:r>
              <a:rPr lang="en-US" altLang="zh-CN" sz="1600" dirty="0">
                <a:solidFill>
                  <a:srgbClr val="00B0F0"/>
                </a:solidFill>
              </a:rPr>
              <a:t>.</a:t>
            </a:r>
            <a:r>
              <a:rPr lang="en-US" altLang="zh-CN" sz="1600" dirty="0">
                <a:solidFill>
                  <a:schemeClr val="bg1"/>
                </a:solidFill>
              </a:rPr>
              <a:t> YOU CAN INPUT SOME ENGLISH HERE TO IMPROVE YOUR </a:t>
            </a:r>
            <a:r>
              <a:rPr lang="en-US" altLang="zh-CN" sz="1600" b="1" dirty="0">
                <a:solidFill>
                  <a:srgbClr val="00B0F0"/>
                </a:solidFill>
              </a:rPr>
              <a:t>BIGGER</a:t>
            </a:r>
            <a:r>
              <a:rPr lang="en-US" altLang="zh-CN" sz="1600" dirty="0">
                <a:solidFill>
                  <a:srgbClr val="00B0F0"/>
                </a:solidFill>
              </a:rPr>
              <a:t>. </a:t>
            </a:r>
            <a:endParaRPr lang="zh-CN" altLang="en-US" sz="1600" dirty="0">
              <a:solidFill>
                <a:srgbClr val="00B0F0"/>
              </a:solidFill>
            </a:endParaRPr>
          </a:p>
        </p:txBody>
      </p:sp>
      <p:sp>
        <p:nvSpPr>
          <p:cNvPr id="112" name="文本框 111"/>
          <p:cNvSpPr txBox="1"/>
          <p:nvPr/>
        </p:nvSpPr>
        <p:spPr>
          <a:xfrm>
            <a:off x="5906099" y="1898864"/>
            <a:ext cx="3046472" cy="584775"/>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5957224" y="2500446"/>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2D05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92D050"/>
                </a:solidFill>
              </a:rPr>
              <a:t>BIGGER</a:t>
            </a:r>
            <a:r>
              <a:rPr lang="en-US" altLang="zh-CN" sz="1600" dirty="0">
                <a:solidFill>
                  <a:srgbClr val="92D050"/>
                </a:solidFill>
              </a:rPr>
              <a:t>. </a:t>
            </a:r>
            <a:endParaRPr lang="zh-CN" altLang="en-US" sz="1600" dirty="0">
              <a:solidFill>
                <a:srgbClr val="92D050"/>
              </a:solidFill>
            </a:endParaRPr>
          </a:p>
        </p:txBody>
      </p:sp>
      <p:sp>
        <p:nvSpPr>
          <p:cNvPr id="114" name="文本框 113"/>
          <p:cNvSpPr txBox="1"/>
          <p:nvPr/>
        </p:nvSpPr>
        <p:spPr>
          <a:xfrm>
            <a:off x="6345918" y="3595725"/>
            <a:ext cx="3046472" cy="584775"/>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6397043" y="4197307"/>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cxnSp>
        <p:nvCxnSpPr>
          <p:cNvPr id="117" name="直接连接符 116"/>
          <p:cNvCxnSpPr/>
          <p:nvPr/>
        </p:nvCxnSpPr>
        <p:spPr>
          <a:xfrm>
            <a:off x="4580846" y="0"/>
            <a:ext cx="1548174"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78639" y="5175788"/>
            <a:ext cx="3046472" cy="584775"/>
          </a:xfrm>
          <a:prstGeom prst="rect">
            <a:avLst/>
          </a:prstGeom>
          <a:noFill/>
        </p:spPr>
        <p:txBody>
          <a:bodyPr wrap="square" rtlCol="0">
            <a:spAutoFit/>
          </a:bodyPr>
          <a:lstStyle/>
          <a:p>
            <a:pPr algn="just">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929764" y="5777370"/>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B8DB6"/>
                </a:solidFill>
              </a:rPr>
              <a:t>BIGGER</a:t>
            </a:r>
            <a:r>
              <a:rPr lang="en-US" altLang="zh-CN" sz="1600" dirty="0">
                <a:solidFill>
                  <a:srgbClr val="9B8DB6"/>
                </a:solidFill>
              </a:rPr>
              <a:t>. </a:t>
            </a:r>
            <a:r>
              <a:rPr lang="en-US" altLang="zh-CN" sz="1600" dirty="0">
                <a:solidFill>
                  <a:schemeClr val="bg1"/>
                </a:solidFill>
              </a:rPr>
              <a:t>YOU CAN INPUT SOME ENGLISH HERE TO IMPROVE YOUR </a:t>
            </a:r>
            <a:r>
              <a:rPr lang="en-US" altLang="zh-CN" sz="1600" b="1" dirty="0">
                <a:solidFill>
                  <a:srgbClr val="9B8DB6"/>
                </a:solidFill>
              </a:rPr>
              <a:t>BIGGER</a:t>
            </a:r>
            <a:r>
              <a:rPr lang="en-US" altLang="zh-CN" sz="1600" dirty="0">
                <a:solidFill>
                  <a:srgbClr val="9B8DB6"/>
                </a:solidFill>
              </a:rPr>
              <a:t>. </a:t>
            </a:r>
            <a:endParaRPr lang="zh-CN" altLang="en-US" sz="1600" dirty="0">
              <a:solidFill>
                <a:srgbClr val="9B8DB6"/>
              </a:solidFill>
            </a:endParaRPr>
          </a:p>
        </p:txBody>
      </p:sp>
    </p:spTree>
    <p:extLst>
      <p:ext uri="{BB962C8B-B14F-4D97-AF65-F5344CB8AC3E}">
        <p14:creationId xmlns:p14="http://schemas.microsoft.com/office/powerpoint/2010/main" val="3315292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6"/>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1078523" y="-1276771"/>
            <a:ext cx="13946917" cy="8519376"/>
            <a:chOff x="-1078523" y="-961292"/>
            <a:chExt cx="13946917" cy="8519376"/>
          </a:xfrm>
        </p:grpSpPr>
        <p:sp>
          <p:nvSpPr>
            <p:cNvPr id="17" name="矩形 16"/>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37264788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78523" y="-1276771"/>
            <a:ext cx="13270523" cy="7819292"/>
            <a:chOff x="-1078523" y="-961292"/>
            <a:chExt cx="13270523" cy="7819292"/>
          </a:xfrm>
        </p:grpSpPr>
        <p:sp>
          <p:nvSpPr>
            <p:cNvPr id="18" name="矩形 17"/>
            <p:cNvSpPr/>
            <p:nvPr/>
          </p:nvSpPr>
          <p:spPr>
            <a:xfrm>
              <a:off x="0" y="0"/>
              <a:ext cx="12192000" cy="6858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正五边形 4"/>
          <p:cNvSpPr/>
          <p:nvPr/>
        </p:nvSpPr>
        <p:spPr>
          <a:xfrm>
            <a:off x="-2948078" y="-980533"/>
            <a:ext cx="8202169" cy="7811589"/>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877314" y="1516336"/>
            <a:ext cx="4330634" cy="3821973"/>
            <a:chOff x="6877314" y="1516336"/>
            <a:chExt cx="4330634" cy="3821973"/>
          </a:xfrm>
        </p:grpSpPr>
        <p:sp>
          <p:nvSpPr>
            <p:cNvPr id="28" name="文本框 27"/>
            <p:cNvSpPr txBox="1"/>
            <p:nvPr/>
          </p:nvSpPr>
          <p:spPr>
            <a:xfrm>
              <a:off x="7018523" y="1516336"/>
              <a:ext cx="4189425"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1</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29" name="矩形 5"/>
            <p:cNvSpPr>
              <a:spLocks noChangeArrowheads="1"/>
            </p:cNvSpPr>
            <p:nvPr/>
          </p:nvSpPr>
          <p:spPr bwMode="auto">
            <a:xfrm>
              <a:off x="6877314" y="1516336"/>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0" name="矩形 5"/>
            <p:cNvSpPr>
              <a:spLocks noChangeArrowheads="1"/>
            </p:cNvSpPr>
            <p:nvPr/>
          </p:nvSpPr>
          <p:spPr bwMode="auto">
            <a:xfrm>
              <a:off x="6877314" y="3134935"/>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2" name="文本框 31"/>
            <p:cNvSpPr txBox="1"/>
            <p:nvPr/>
          </p:nvSpPr>
          <p:spPr>
            <a:xfrm>
              <a:off x="7018524" y="4753534"/>
              <a:ext cx="4071502"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3</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3" name="矩形 5"/>
            <p:cNvSpPr>
              <a:spLocks noChangeArrowheads="1"/>
            </p:cNvSpPr>
            <p:nvPr/>
          </p:nvSpPr>
          <p:spPr bwMode="auto">
            <a:xfrm>
              <a:off x="6877314" y="4753534"/>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5" name="文本框 34"/>
            <p:cNvSpPr txBox="1"/>
            <p:nvPr/>
          </p:nvSpPr>
          <p:spPr>
            <a:xfrm>
              <a:off x="7018523" y="3158507"/>
              <a:ext cx="4071503"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2</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153007" y="2648114"/>
            <a:ext cx="3133725" cy="1785104"/>
          </a:xfrm>
          <a:prstGeom prst="rect">
            <a:avLst/>
          </a:prstGeom>
          <a:noFill/>
        </p:spPr>
        <p:txBody>
          <a:bodyPr wrap="square" rtlCol="0">
            <a:spAutoFit/>
          </a:bodyPr>
          <a:lstStyle/>
          <a:p>
            <a:pPr algn="r">
              <a:lnSpc>
                <a:spcPts val="6600"/>
              </a:lnSpc>
            </a:pPr>
            <a:r>
              <a:rPr lang="en-US" altLang="zh-CN" sz="6600" kern="600" spc="300" dirty="0">
                <a:solidFill>
                  <a:schemeClr val="bg1"/>
                </a:solidFill>
                <a:latin typeface="微软雅黑" panose="020B0503020204020204" pitchFamily="34" charset="-122"/>
                <a:ea typeface="微软雅黑" panose="020B0503020204020204" pitchFamily="34" charset="-122"/>
              </a:rPr>
              <a:t>C</a:t>
            </a:r>
            <a:r>
              <a:rPr lang="en-US" altLang="zh-CN" sz="6600" kern="600" spc="300" dirty="0">
                <a:solidFill>
                  <a:srgbClr val="FFC000"/>
                </a:solidFill>
                <a:latin typeface="微软雅黑" panose="020B0503020204020204" pitchFamily="34" charset="-122"/>
                <a:ea typeface="微软雅黑" panose="020B0503020204020204" pitchFamily="34" charset="-122"/>
              </a:rPr>
              <a:t>   </a:t>
            </a:r>
            <a:r>
              <a:rPr lang="en-US" altLang="zh-CN" sz="6600" kern="600" spc="300" dirty="0">
                <a:solidFill>
                  <a:schemeClr val="bg1"/>
                </a:solidFill>
                <a:latin typeface="微软雅黑" panose="020B0503020204020204" pitchFamily="34" charset="-122"/>
                <a:ea typeface="微软雅黑" panose="020B0503020204020204" pitchFamily="34" charset="-122"/>
              </a:rPr>
              <a:t>N</a:t>
            </a:r>
          </a:p>
          <a:p>
            <a:pPr algn="r">
              <a:lnSpc>
                <a:spcPts val="6600"/>
              </a:lnSpc>
            </a:pPr>
            <a:r>
              <a:rPr lang="en-US" altLang="zh-CN" sz="6600" kern="600" spc="300" dirty="0">
                <a:solidFill>
                  <a:schemeClr val="bg1"/>
                </a:solidFill>
                <a:latin typeface="微软雅黑" panose="020B0503020204020204" pitchFamily="34" charset="-122"/>
                <a:ea typeface="微软雅黑" panose="020B0503020204020204" pitchFamily="34" charset="-122"/>
              </a:rPr>
              <a:t>TENTS</a:t>
            </a:r>
            <a:endParaRPr lang="zh-CN" altLang="en-US" sz="6600" kern="600" spc="300" dirty="0">
              <a:solidFill>
                <a:schemeClr val="bg1"/>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2590582" y="2639593"/>
            <a:ext cx="783490" cy="787730"/>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66000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078523" y="-1276771"/>
            <a:ext cx="13946917" cy="8519376"/>
            <a:chOff x="-1078523" y="-961292"/>
            <a:chExt cx="13946917" cy="8519376"/>
          </a:xfrm>
        </p:grpSpPr>
        <p:sp>
          <p:nvSpPr>
            <p:cNvPr id="28" name="矩形 27"/>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图表 3"/>
          <p:cNvGraphicFramePr/>
          <p:nvPr>
            <p:extLst>
              <p:ext uri="{D42A27DB-BD31-4B8C-83A1-F6EECF244321}">
                <p14:modId xmlns:p14="http://schemas.microsoft.com/office/powerpoint/2010/main" val="3632909547"/>
              </p:ext>
            </p:extLst>
          </p:nvPr>
        </p:nvGraphicFramePr>
        <p:xfrm>
          <a:off x="2227385" y="471445"/>
          <a:ext cx="7737230" cy="3728067"/>
        </p:xfrm>
        <a:graphic>
          <a:graphicData uri="http://schemas.openxmlformats.org/drawingml/2006/chart">
            <c:chart xmlns:c="http://schemas.openxmlformats.org/drawingml/2006/chart" xmlns:r="http://schemas.openxmlformats.org/officeDocument/2006/relationships" r:id="rId2"/>
          </a:graphicData>
        </a:graphic>
      </p:graphicFrame>
      <p:sp>
        <p:nvSpPr>
          <p:cNvPr id="40" name="文本框 39"/>
          <p:cNvSpPr txBox="1"/>
          <p:nvPr/>
        </p:nvSpPr>
        <p:spPr>
          <a:xfrm>
            <a:off x="2227385" y="4565744"/>
            <a:ext cx="7608943" cy="1985159"/>
          </a:xfrm>
          <a:prstGeom prst="rect">
            <a:avLst/>
          </a:prstGeom>
          <a:noFill/>
        </p:spPr>
        <p:txBody>
          <a:bodyPr wrap="square" rtlCol="0">
            <a:spAutoFit/>
          </a:bodyPr>
          <a:lstStyle/>
          <a:p>
            <a:pP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24" name="矩形 27"/>
          <p:cNvSpPr>
            <a:spLocks noChangeAspect="1" noChangeArrowheads="1"/>
          </p:cNvSpPr>
          <p:nvPr/>
        </p:nvSpPr>
        <p:spPr bwMode="auto">
          <a:xfrm rot="2700000">
            <a:off x="961735" y="669951"/>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1217067" y="706551"/>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9" name="等腰三角形 8"/>
          <p:cNvSpPr/>
          <p:nvPr/>
        </p:nvSpPr>
        <p:spPr>
          <a:xfrm rot="10800000">
            <a:off x="2887606" y="4190069"/>
            <a:ext cx="469159" cy="404447"/>
          </a:xfrm>
          <a:prstGeom prst="triangle">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659005" y="477951"/>
            <a:ext cx="84195" cy="8419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3513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79922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组合 117"/>
          <p:cNvGrpSpPr/>
          <p:nvPr/>
        </p:nvGrpSpPr>
        <p:grpSpPr>
          <a:xfrm>
            <a:off x="-1078523" y="-1276771"/>
            <a:ext cx="13946917" cy="8519376"/>
            <a:chOff x="-1078523" y="-961292"/>
            <a:chExt cx="13946917" cy="8519376"/>
          </a:xfrm>
        </p:grpSpPr>
        <p:sp>
          <p:nvSpPr>
            <p:cNvPr id="119" name="矩形 118"/>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28737" y="1100137"/>
            <a:ext cx="9534525" cy="4657725"/>
          </a:xfrm>
          <a:prstGeom prst="rect">
            <a:avLst/>
          </a:prstGeom>
        </p:spPr>
      </p:pic>
      <p:graphicFrame>
        <p:nvGraphicFramePr>
          <p:cNvPr id="105" name="图表 104"/>
          <p:cNvGraphicFramePr/>
          <p:nvPr>
            <p:extLst>
              <p:ext uri="{D42A27DB-BD31-4B8C-83A1-F6EECF244321}">
                <p14:modId xmlns:p14="http://schemas.microsoft.com/office/powerpoint/2010/main" val="2161483639"/>
              </p:ext>
            </p:extLst>
          </p:nvPr>
        </p:nvGraphicFramePr>
        <p:xfrm>
          <a:off x="4741026" y="2397313"/>
          <a:ext cx="2709949" cy="2063375"/>
        </p:xfrm>
        <a:graphic>
          <a:graphicData uri="http://schemas.openxmlformats.org/drawingml/2006/chart">
            <c:chart xmlns:c="http://schemas.openxmlformats.org/drawingml/2006/chart" xmlns:r="http://schemas.openxmlformats.org/officeDocument/2006/relationships" r:id="rId3"/>
          </a:graphicData>
        </a:graphic>
      </p:graphicFrame>
      <p:sp>
        <p:nvSpPr>
          <p:cNvPr id="27" name="矩形 31"/>
          <p:cNvSpPr>
            <a:spLocks noChangeAspect="1" noChangeArrowheads="1"/>
          </p:cNvSpPr>
          <p:nvPr/>
        </p:nvSpPr>
        <p:spPr bwMode="auto">
          <a:xfrm rot="2700000">
            <a:off x="5743087" y="3036890"/>
            <a:ext cx="729648" cy="730416"/>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6" name="文本框 37"/>
          <p:cNvSpPr>
            <a:spLocks noChangeArrowheads="1"/>
          </p:cNvSpPr>
          <p:nvPr/>
        </p:nvSpPr>
        <p:spPr bwMode="auto">
          <a:xfrm>
            <a:off x="5844170" y="299040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102" name="矩形 101"/>
          <p:cNvSpPr/>
          <p:nvPr/>
        </p:nvSpPr>
        <p:spPr>
          <a:xfrm>
            <a:off x="1" y="1767254"/>
            <a:ext cx="4305299" cy="29981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Rectangle 96"/>
          <p:cNvSpPr/>
          <p:nvPr/>
        </p:nvSpPr>
        <p:spPr>
          <a:xfrm>
            <a:off x="1" y="2885887"/>
            <a:ext cx="4000499" cy="1384995"/>
          </a:xfrm>
          <a:prstGeom prst="rect">
            <a:avLst/>
          </a:prstGeom>
        </p:spPr>
        <p:txBody>
          <a:bodyPr wrap="square">
            <a:spAutoFit/>
          </a:bodyPr>
          <a:lstStyle/>
          <a:p>
            <a:pPr algn="r"/>
            <a:r>
              <a:rPr lang="en-US" sz="2800" dirty="0">
                <a:solidFill>
                  <a:schemeClr val="bg1"/>
                </a:solidFill>
                <a:ea typeface="Roboto Cn" pitchFamily="2" charset="0"/>
                <a:cs typeface="Arial" panose="020B0604020202020204" pitchFamily="34" charset="0"/>
              </a:rPr>
              <a:t>You can input some English here to improve your bigger</a:t>
            </a:r>
          </a:p>
        </p:txBody>
      </p:sp>
      <p:sp>
        <p:nvSpPr>
          <p:cNvPr id="111" name="矩形 110"/>
          <p:cNvSpPr/>
          <p:nvPr/>
        </p:nvSpPr>
        <p:spPr>
          <a:xfrm>
            <a:off x="7715250" y="1767254"/>
            <a:ext cx="4476749" cy="297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p:cNvSpPr txBox="1"/>
          <p:nvPr/>
        </p:nvSpPr>
        <p:spPr>
          <a:xfrm>
            <a:off x="2594346" y="2076026"/>
            <a:ext cx="1406154"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75%</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7886701" y="2075602"/>
            <a:ext cx="1406154" cy="769441"/>
          </a:xfrm>
          <a:prstGeom prst="rect">
            <a:avLst/>
          </a:prstGeom>
          <a:noFill/>
        </p:spPr>
        <p:txBody>
          <a:bodyPr wrap="none" rtlCol="0">
            <a:spAutoFit/>
          </a:bodyPr>
          <a:lstStyle/>
          <a:p>
            <a:r>
              <a:rPr lang="en-US" altLang="zh-CN" sz="4400" b="1" dirty="0">
                <a:solidFill>
                  <a:srgbClr val="92D050"/>
                </a:solidFill>
                <a:latin typeface="微软雅黑" panose="020B0503020204020204" pitchFamily="34" charset="-122"/>
                <a:ea typeface="微软雅黑" panose="020B0503020204020204" pitchFamily="34" charset="-122"/>
              </a:rPr>
              <a:t>25%</a:t>
            </a:r>
            <a:endParaRPr lang="zh-CN" altLang="en-US" sz="4400" dirty="0">
              <a:solidFill>
                <a:srgbClr val="92D050"/>
              </a:solidFill>
              <a:latin typeface="微软雅黑" panose="020B0503020204020204" pitchFamily="34" charset="-122"/>
              <a:ea typeface="微软雅黑" panose="020B0503020204020204" pitchFamily="34" charset="-122"/>
            </a:endParaRPr>
          </a:p>
        </p:txBody>
      </p:sp>
      <p:sp>
        <p:nvSpPr>
          <p:cNvPr id="117" name="Rectangle 96"/>
          <p:cNvSpPr/>
          <p:nvPr/>
        </p:nvSpPr>
        <p:spPr>
          <a:xfrm>
            <a:off x="7886701" y="2894067"/>
            <a:ext cx="4000499" cy="1384995"/>
          </a:xfrm>
          <a:prstGeom prst="rect">
            <a:avLst/>
          </a:prstGeom>
        </p:spPr>
        <p:txBody>
          <a:bodyPr wrap="square">
            <a:spAutoFit/>
          </a:bodyPr>
          <a:lstStyle/>
          <a:p>
            <a:r>
              <a:rPr lang="en-US" sz="2800" dirty="0">
                <a:solidFill>
                  <a:srgbClr val="92D050"/>
                </a:solidFill>
                <a:ea typeface="Roboto Cn" pitchFamily="2" charset="0"/>
                <a:cs typeface="Arial" panose="020B0604020202020204" pitchFamily="34" charset="0"/>
              </a:rPr>
              <a:t>You can input some English here to improve your bigger</a:t>
            </a:r>
          </a:p>
        </p:txBody>
      </p:sp>
    </p:spTree>
    <p:extLst>
      <p:ext uri="{BB962C8B-B14F-4D97-AF65-F5344CB8AC3E}">
        <p14:creationId xmlns:p14="http://schemas.microsoft.com/office/powerpoint/2010/main" val="17846563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30006027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组合 238"/>
          <p:cNvGrpSpPr/>
          <p:nvPr/>
        </p:nvGrpSpPr>
        <p:grpSpPr>
          <a:xfrm>
            <a:off x="-1078523" y="-1276771"/>
            <a:ext cx="13946917" cy="8519376"/>
            <a:chOff x="-1078523" y="-961292"/>
            <a:chExt cx="13946917" cy="8519376"/>
          </a:xfrm>
        </p:grpSpPr>
        <p:sp>
          <p:nvSpPr>
            <p:cNvPr id="240" name="矩形 239"/>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矩形 240"/>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矩形 234"/>
          <p:cNvSpPr>
            <a:spLocks noChangeAspect="1" noChangeArrowheads="1"/>
          </p:cNvSpPr>
          <p:nvPr/>
        </p:nvSpPr>
        <p:spPr bwMode="auto">
          <a:xfrm rot="2700000">
            <a:off x="1527897" y="2390758"/>
            <a:ext cx="1556526" cy="1558164"/>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3" name="文本框 42"/>
          <p:cNvSpPr txBox="1"/>
          <p:nvPr/>
        </p:nvSpPr>
        <p:spPr>
          <a:xfrm flipH="1">
            <a:off x="681204" y="4861268"/>
            <a:ext cx="10466269" cy="1769715"/>
          </a:xfrm>
          <a:prstGeom prst="rect">
            <a:avLst/>
          </a:prstGeom>
          <a:noFill/>
        </p:spPr>
        <p:txBody>
          <a:bodyPr wrap="square" rtlCol="0">
            <a:spAutoFit/>
          </a:bodyPr>
          <a:lstStyle/>
          <a:p>
            <a:pP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184" name="菱形 183"/>
          <p:cNvSpPr/>
          <p:nvPr/>
        </p:nvSpPr>
        <p:spPr>
          <a:xfrm>
            <a:off x="2023603"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5" name="菱形 184"/>
          <p:cNvSpPr/>
          <p:nvPr/>
        </p:nvSpPr>
        <p:spPr>
          <a:xfrm>
            <a:off x="430385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6" name="菱形 185"/>
          <p:cNvSpPr/>
          <p:nvPr/>
        </p:nvSpPr>
        <p:spPr>
          <a:xfrm>
            <a:off x="664411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9" name="菱形 188"/>
          <p:cNvSpPr/>
          <p:nvPr/>
        </p:nvSpPr>
        <p:spPr>
          <a:xfrm>
            <a:off x="6307257" y="17299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0" name="菱形 189"/>
          <p:cNvSpPr/>
          <p:nvPr/>
        </p:nvSpPr>
        <p:spPr>
          <a:xfrm>
            <a:off x="8647517" y="10330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91" name="组合 15"/>
          <p:cNvGrpSpPr/>
          <p:nvPr/>
        </p:nvGrpSpPr>
        <p:grpSpPr>
          <a:xfrm>
            <a:off x="5087831" y="1369951"/>
            <a:ext cx="712304" cy="610547"/>
            <a:chOff x="8937626" y="4622801"/>
            <a:chExt cx="333375" cy="285750"/>
          </a:xfrm>
          <a:solidFill>
            <a:schemeClr val="bg1"/>
          </a:solidFill>
        </p:grpSpPr>
        <p:sp>
          <p:nvSpPr>
            <p:cNvPr id="192"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3"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4"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5"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6"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7"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98" name="组合 22"/>
          <p:cNvGrpSpPr/>
          <p:nvPr/>
        </p:nvGrpSpPr>
        <p:grpSpPr>
          <a:xfrm>
            <a:off x="6603462" y="2894477"/>
            <a:ext cx="600065" cy="656031"/>
            <a:chOff x="930276" y="5935664"/>
            <a:chExt cx="306388" cy="334963"/>
          </a:xfrm>
          <a:solidFill>
            <a:schemeClr val="bg1"/>
          </a:solidFill>
        </p:grpSpPr>
        <p:sp>
          <p:nvSpPr>
            <p:cNvPr id="199"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0"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1"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2"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3"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04" name="Freeform 802"/>
          <p:cNvSpPr>
            <a:spLocks noEditPoints="1"/>
          </p:cNvSpPr>
          <p:nvPr/>
        </p:nvSpPr>
        <p:spPr bwMode="auto">
          <a:xfrm>
            <a:off x="7481302" y="1323445"/>
            <a:ext cx="660073" cy="693077"/>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205" name="组合 32"/>
          <p:cNvGrpSpPr/>
          <p:nvPr/>
        </p:nvGrpSpPr>
        <p:grpSpPr>
          <a:xfrm>
            <a:off x="4310763" y="2955782"/>
            <a:ext cx="776860" cy="594724"/>
            <a:chOff x="4260851" y="2633664"/>
            <a:chExt cx="331788" cy="254000"/>
          </a:xfrm>
          <a:solidFill>
            <a:schemeClr val="bg1"/>
          </a:solidFill>
        </p:grpSpPr>
        <p:sp>
          <p:nvSpPr>
            <p:cNvPr id="206"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7"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8"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10" name="菱形 209"/>
          <p:cNvSpPr/>
          <p:nvPr/>
        </p:nvSpPr>
        <p:spPr>
          <a:xfrm>
            <a:off x="346376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1" name="菱形 210"/>
          <p:cNvSpPr/>
          <p:nvPr/>
        </p:nvSpPr>
        <p:spPr>
          <a:xfrm>
            <a:off x="580402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2" name="菱形 211"/>
          <p:cNvSpPr/>
          <p:nvPr/>
        </p:nvSpPr>
        <p:spPr>
          <a:xfrm>
            <a:off x="8407492" y="1754350"/>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3" name="菱形 212"/>
          <p:cNvSpPr/>
          <p:nvPr/>
        </p:nvSpPr>
        <p:spPr>
          <a:xfrm>
            <a:off x="3186910" y="25929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4" name="菱形 213"/>
          <p:cNvSpPr/>
          <p:nvPr/>
        </p:nvSpPr>
        <p:spPr>
          <a:xfrm>
            <a:off x="5467164" y="32898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34" name="文本框 37"/>
          <p:cNvSpPr>
            <a:spLocks noChangeArrowheads="1"/>
          </p:cNvSpPr>
          <p:nvPr/>
        </p:nvSpPr>
        <p:spPr bwMode="auto">
          <a:xfrm>
            <a:off x="2123413" y="2794668"/>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236" name="矩形 27"/>
          <p:cNvSpPr>
            <a:spLocks noChangeAspect="1" noChangeArrowheads="1"/>
          </p:cNvSpPr>
          <p:nvPr/>
        </p:nvSpPr>
        <p:spPr bwMode="auto">
          <a:xfrm rot="2700000">
            <a:off x="6385969" y="1069317"/>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7" name="矩形 28"/>
          <p:cNvSpPr>
            <a:spLocks noChangeAspect="1" noChangeArrowheads="1"/>
          </p:cNvSpPr>
          <p:nvPr/>
        </p:nvSpPr>
        <p:spPr bwMode="auto">
          <a:xfrm rot="2700000">
            <a:off x="4074485" y="1010914"/>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8" name="矩形 31"/>
          <p:cNvSpPr>
            <a:spLocks noChangeAspect="1" noChangeArrowheads="1"/>
          </p:cNvSpPr>
          <p:nvPr/>
        </p:nvSpPr>
        <p:spPr bwMode="auto">
          <a:xfrm rot="2700000">
            <a:off x="7949776" y="2624315"/>
            <a:ext cx="452560"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190054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2703741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59" name="组合 58"/>
          <p:cNvGrpSpPr/>
          <p:nvPr/>
        </p:nvGrpSpPr>
        <p:grpSpPr>
          <a:xfrm>
            <a:off x="-1078523" y="-1276771"/>
            <a:ext cx="13946917" cy="8519376"/>
            <a:chOff x="-1078523" y="-961292"/>
            <a:chExt cx="13946917" cy="8519376"/>
          </a:xfrm>
        </p:grpSpPr>
        <p:sp>
          <p:nvSpPr>
            <p:cNvPr id="60" name="矩形 59"/>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8"/>
          <p:cNvSpPr>
            <a:spLocks noChangeAspect="1" noChangeArrowheads="1"/>
          </p:cNvSpPr>
          <p:nvPr/>
        </p:nvSpPr>
        <p:spPr bwMode="auto">
          <a:xfrm rot="2700000">
            <a:off x="10069195" y="-1425057"/>
            <a:ext cx="2526708" cy="2526708"/>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 name="文本框 50"/>
          <p:cNvSpPr txBox="1"/>
          <p:nvPr/>
        </p:nvSpPr>
        <p:spPr>
          <a:xfrm flipH="1">
            <a:off x="5966256" y="1214890"/>
            <a:ext cx="5031255" cy="4893647"/>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31" name="文本框 37"/>
          <p:cNvSpPr>
            <a:spLocks noChangeArrowheads="1"/>
          </p:cNvSpPr>
          <p:nvPr/>
        </p:nvSpPr>
        <p:spPr bwMode="auto">
          <a:xfrm>
            <a:off x="10780101" y="228009"/>
            <a:ext cx="11048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pic>
        <p:nvPicPr>
          <p:cNvPr id="48" name="图片 47" descr="mac whit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8408" y="1463400"/>
            <a:ext cx="4892088" cy="4645137"/>
          </a:xfrm>
          <a:prstGeom prst="rect">
            <a:avLst/>
          </a:prstGeom>
        </p:spPr>
      </p:pic>
      <p:graphicFrame>
        <p:nvGraphicFramePr>
          <p:cNvPr id="44" name="图表 43"/>
          <p:cNvGraphicFramePr/>
          <p:nvPr>
            <p:extLst>
              <p:ext uri="{D42A27DB-BD31-4B8C-83A1-F6EECF244321}">
                <p14:modId xmlns:p14="http://schemas.microsoft.com/office/powerpoint/2010/main" val="2380154416"/>
              </p:ext>
            </p:extLst>
          </p:nvPr>
        </p:nvGraphicFramePr>
        <p:xfrm>
          <a:off x="1885025" y="1896799"/>
          <a:ext cx="2206675" cy="2268341"/>
        </p:xfrm>
        <a:graphic>
          <a:graphicData uri="http://schemas.openxmlformats.org/drawingml/2006/chart">
            <c:chart xmlns:c="http://schemas.openxmlformats.org/drawingml/2006/chart" xmlns:r="http://schemas.openxmlformats.org/officeDocument/2006/relationships" r:id="rId5"/>
          </a:graphicData>
        </a:graphic>
      </p:graphicFrame>
      <p:sp>
        <p:nvSpPr>
          <p:cNvPr id="49" name="椭圆形标注 48"/>
          <p:cNvSpPr/>
          <p:nvPr/>
        </p:nvSpPr>
        <p:spPr>
          <a:xfrm>
            <a:off x="3868183" y="1134048"/>
            <a:ext cx="1871906" cy="1871906"/>
          </a:xfrm>
          <a:prstGeom prst="wedgeEllipseCallout">
            <a:avLst>
              <a:gd name="adj1" fmla="val -36202"/>
              <a:gd name="adj2" fmla="val 4480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形标注 51"/>
          <p:cNvSpPr/>
          <p:nvPr/>
        </p:nvSpPr>
        <p:spPr>
          <a:xfrm>
            <a:off x="2493861" y="997450"/>
            <a:ext cx="836399" cy="836399"/>
          </a:xfrm>
          <a:prstGeom prst="wedgeEllipseCallout">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形标注 52"/>
          <p:cNvSpPr/>
          <p:nvPr/>
        </p:nvSpPr>
        <p:spPr>
          <a:xfrm>
            <a:off x="1042662" y="1112406"/>
            <a:ext cx="1217852" cy="1217852"/>
          </a:xfrm>
          <a:prstGeom prst="wedgeEllipseCallout">
            <a:avLst>
              <a:gd name="adj1" fmla="val 34392"/>
              <a:gd name="adj2" fmla="val 537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形标注 54"/>
          <p:cNvSpPr/>
          <p:nvPr/>
        </p:nvSpPr>
        <p:spPr>
          <a:xfrm>
            <a:off x="442648" y="2540387"/>
            <a:ext cx="1408654" cy="1408654"/>
          </a:xfrm>
          <a:prstGeom prst="wedgeEllipseCallout">
            <a:avLst>
              <a:gd name="adj1" fmla="val 66102"/>
              <a:gd name="adj2" fmla="val 411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349590" y="1706500"/>
            <a:ext cx="1011815" cy="707886"/>
          </a:xfrm>
          <a:prstGeom prst="rect">
            <a:avLst/>
          </a:prstGeom>
          <a:noFill/>
        </p:spPr>
        <p:txBody>
          <a:bodyPr wrap="none" rtlCol="0">
            <a:spAutoFit/>
          </a:bodyPr>
          <a:lstStyle/>
          <a:p>
            <a:r>
              <a:rPr lang="en-US" altLang="zh-CN" sz="4000" b="1" dirty="0">
                <a:solidFill>
                  <a:schemeClr val="bg1"/>
                </a:solidFill>
              </a:rPr>
              <a:t>55%</a:t>
            </a:r>
            <a:endParaRPr lang="zh-CN" altLang="en-US" sz="4000" b="1" dirty="0">
              <a:solidFill>
                <a:schemeClr val="bg1"/>
              </a:solidFill>
            </a:endParaRPr>
          </a:p>
        </p:txBody>
      </p:sp>
      <p:sp>
        <p:nvSpPr>
          <p:cNvPr id="56" name="文本框 55"/>
          <p:cNvSpPr txBox="1"/>
          <p:nvPr/>
        </p:nvSpPr>
        <p:spPr>
          <a:xfrm>
            <a:off x="2583454" y="1061706"/>
            <a:ext cx="726481" cy="707886"/>
          </a:xfrm>
          <a:prstGeom prst="rect">
            <a:avLst/>
          </a:prstGeom>
          <a:noFill/>
        </p:spPr>
        <p:txBody>
          <a:bodyPr wrap="none" rtlCol="0">
            <a:spAutoFit/>
          </a:bodyPr>
          <a:lstStyle/>
          <a:p>
            <a:r>
              <a:rPr lang="en-US" altLang="zh-CN" sz="4000" b="1" dirty="0">
                <a:solidFill>
                  <a:schemeClr val="bg1"/>
                </a:solidFill>
              </a:rPr>
              <a:t>5%</a:t>
            </a:r>
            <a:endParaRPr lang="zh-CN" altLang="en-US" sz="4000" b="1" dirty="0">
              <a:solidFill>
                <a:schemeClr val="bg1"/>
              </a:solidFill>
            </a:endParaRPr>
          </a:p>
        </p:txBody>
      </p:sp>
      <p:sp>
        <p:nvSpPr>
          <p:cNvPr id="57" name="文本框 56"/>
          <p:cNvSpPr txBox="1"/>
          <p:nvPr/>
        </p:nvSpPr>
        <p:spPr>
          <a:xfrm>
            <a:off x="1166379" y="1359832"/>
            <a:ext cx="1011815" cy="707886"/>
          </a:xfrm>
          <a:prstGeom prst="rect">
            <a:avLst/>
          </a:prstGeom>
          <a:noFill/>
        </p:spPr>
        <p:txBody>
          <a:bodyPr wrap="none" rtlCol="0" anchor="ctr">
            <a:spAutoFit/>
          </a:bodyPr>
          <a:lstStyle/>
          <a:p>
            <a:r>
              <a:rPr lang="en-US" altLang="zh-CN" sz="4000" b="1" dirty="0">
                <a:solidFill>
                  <a:schemeClr val="bg1"/>
                </a:solidFill>
              </a:rPr>
              <a:t>15%</a:t>
            </a:r>
            <a:endParaRPr lang="zh-CN" altLang="en-US" sz="4000" b="1" dirty="0">
              <a:solidFill>
                <a:schemeClr val="bg1"/>
              </a:solidFill>
            </a:endParaRPr>
          </a:p>
        </p:txBody>
      </p:sp>
      <p:sp>
        <p:nvSpPr>
          <p:cNvPr id="58" name="文本框 57"/>
          <p:cNvSpPr txBox="1"/>
          <p:nvPr/>
        </p:nvSpPr>
        <p:spPr>
          <a:xfrm>
            <a:off x="641067" y="2895784"/>
            <a:ext cx="1011815" cy="707886"/>
          </a:xfrm>
          <a:prstGeom prst="rect">
            <a:avLst/>
          </a:prstGeom>
          <a:noFill/>
        </p:spPr>
        <p:txBody>
          <a:bodyPr wrap="none" rtlCol="0">
            <a:spAutoFit/>
          </a:bodyPr>
          <a:lstStyle/>
          <a:p>
            <a:r>
              <a:rPr lang="en-US" altLang="zh-CN" sz="4000" b="1" dirty="0">
                <a:solidFill>
                  <a:schemeClr val="bg1"/>
                </a:solidFill>
              </a:rPr>
              <a:t>25%</a:t>
            </a:r>
            <a:endParaRPr lang="zh-CN" altLang="en-US" sz="4000" b="1" dirty="0">
              <a:solidFill>
                <a:schemeClr val="bg1"/>
              </a:solidFill>
            </a:endParaRPr>
          </a:p>
        </p:txBody>
      </p:sp>
    </p:spTree>
    <p:extLst>
      <p:ext uri="{BB962C8B-B14F-4D97-AF65-F5344CB8AC3E}">
        <p14:creationId xmlns:p14="http://schemas.microsoft.com/office/powerpoint/2010/main" val="2297919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596074" y="2633882"/>
            <a:ext cx="6814626" cy="175432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谢谢您的</a:t>
            </a:r>
            <a:r>
              <a:rPr kumimoji="0" lang="zh-CN" altLang="en-US"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聆听</a:t>
            </a:r>
            <a:endParaRPr kumimoji="0" lang="en-US" altLang="zh-CN"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THANK YOU </a:t>
            </a:r>
            <a:r>
              <a:rPr kumimoji="0" lang="en-US" altLang="zh-CN"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FOR YOUR ATTENTION</a:t>
            </a: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1953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screen">
            <a:grayscl/>
            <a:extLst>
              <a:ext uri="{28A0092B-C50C-407E-A947-70E740481C1C}">
                <a14:useLocalDpi xmlns:a14="http://schemas.microsoft.com/office/drawing/2010/main"/>
              </a:ext>
            </a:extLst>
          </a:blip>
          <a:srcRect/>
          <a:stretch/>
        </p:blipFill>
        <p:spPr>
          <a:xfrm>
            <a:off x="12192000" y="1664361"/>
            <a:ext cx="501274" cy="432133"/>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5924193">
            <a:off x="7101402" y="-102334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43935" y="2364864"/>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882834" y="2828834"/>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1</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019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F1F1F"/>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screen">
            <a:grayscl/>
            <a:extLst>
              <a:ext uri="{28A0092B-C50C-407E-A947-70E740481C1C}">
                <a14:useLocalDpi xmlns:a14="http://schemas.microsoft.com/office/drawing/2010/main"/>
              </a:ext>
            </a:extLst>
          </a:blip>
          <a:srcRect b="17545"/>
          <a:stretch/>
        </p:blipFill>
        <p:spPr>
          <a:xfrm>
            <a:off x="1134550" y="410009"/>
            <a:ext cx="9939723" cy="4003729"/>
          </a:xfrm>
          <a:prstGeom prst="rect">
            <a:avLst/>
          </a:prstGeom>
          <a:ln>
            <a:noFill/>
          </a:ln>
        </p:spPr>
      </p:pic>
      <p:sp>
        <p:nvSpPr>
          <p:cNvPr id="11" name="文本框 10"/>
          <p:cNvSpPr txBox="1"/>
          <p:nvPr/>
        </p:nvSpPr>
        <p:spPr>
          <a:xfrm>
            <a:off x="1032110" y="4560242"/>
            <a:ext cx="3046472" cy="584775"/>
          </a:xfrm>
          <a:prstGeom prst="rect">
            <a:avLst/>
          </a:prstGeom>
          <a:noFill/>
        </p:spPr>
        <p:txBody>
          <a:bodyPr wrap="square" rtlCol="0">
            <a:spAutoFit/>
          </a:bodyPr>
          <a:lstStyle/>
          <a:p>
            <a:pP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32110" y="5187357"/>
            <a:ext cx="5231083" cy="1323439"/>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sp>
        <p:nvSpPr>
          <p:cNvPr id="13" name="文本框 12"/>
          <p:cNvSpPr txBox="1"/>
          <p:nvPr/>
        </p:nvSpPr>
        <p:spPr>
          <a:xfrm>
            <a:off x="6543908" y="4710482"/>
            <a:ext cx="4617449" cy="1815882"/>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a:t>
            </a:r>
            <a:endParaRPr lang="zh-CN" altLang="en-US" sz="1600" dirty="0">
              <a:solidFill>
                <a:schemeClr val="bg1"/>
              </a:solidFill>
            </a:endParaRPr>
          </a:p>
        </p:txBody>
      </p:sp>
      <p:pic>
        <p:nvPicPr>
          <p:cNvPr id="14" name="图片 13"/>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4245026" y="808954"/>
            <a:ext cx="3718770" cy="3205838"/>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grpSp>
        <p:nvGrpSpPr>
          <p:cNvPr id="7" name="组合 6"/>
          <p:cNvGrpSpPr/>
          <p:nvPr/>
        </p:nvGrpSpPr>
        <p:grpSpPr>
          <a:xfrm>
            <a:off x="3360996" y="4672633"/>
            <a:ext cx="311067" cy="311246"/>
            <a:chOff x="1898659" y="1635905"/>
            <a:chExt cx="1584000" cy="1584915"/>
          </a:xfrm>
        </p:grpSpPr>
        <p:sp>
          <p:nvSpPr>
            <p:cNvPr id="8" name="椭圆 7"/>
            <p:cNvSpPr/>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357763" y="2096686"/>
              <a:ext cx="665792" cy="663353"/>
              <a:chOff x="5775298" y="402381"/>
              <a:chExt cx="665792" cy="663353"/>
            </a:xfrm>
          </p:grpSpPr>
          <p:sp>
            <p:nvSpPr>
              <p:cNvPr id="15" name="Oval 11"/>
              <p:cNvSpPr>
                <a:spLocks noChangeArrowheads="1"/>
              </p:cNvSpPr>
              <p:nvPr/>
            </p:nvSpPr>
            <p:spPr bwMode="auto">
              <a:xfrm>
                <a:off x="5775298" y="402381"/>
                <a:ext cx="665792"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
              <p:cNvSpPr>
                <a:spLocks noChangeArrowheads="1"/>
              </p:cNvSpPr>
              <p:nvPr/>
            </p:nvSpPr>
            <p:spPr bwMode="auto">
              <a:xfrm>
                <a:off x="5942356" y="402381"/>
                <a:ext cx="331677"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5"/>
              <p:cNvSpPr>
                <a:spLocks noChangeShapeType="1"/>
              </p:cNvSpPr>
              <p:nvPr/>
            </p:nvSpPr>
            <p:spPr bwMode="auto">
              <a:xfrm>
                <a:off x="5775298" y="734057"/>
                <a:ext cx="665792" cy="0"/>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6"/>
              <p:cNvSpPr>
                <a:spLocks noChangeShapeType="1"/>
              </p:cNvSpPr>
              <p:nvPr/>
            </p:nvSpPr>
            <p:spPr bwMode="auto">
              <a:xfrm>
                <a:off x="6109413" y="402381"/>
                <a:ext cx="0" cy="663353"/>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3360996" y="4672633"/>
            <a:ext cx="311067" cy="311246"/>
            <a:chOff x="5298088" y="1635905"/>
            <a:chExt cx="1584000" cy="1584915"/>
          </a:xfrm>
        </p:grpSpPr>
        <p:sp>
          <p:nvSpPr>
            <p:cNvPr id="22" name="椭圆 21"/>
            <p:cNvSpPr/>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50"/>
            <p:cNvSpPr>
              <a:spLocks noEditPoints="1"/>
            </p:cNvSpPr>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3360996" y="4672633"/>
            <a:ext cx="311067" cy="311246"/>
            <a:chOff x="8697518" y="1635905"/>
            <a:chExt cx="1584000" cy="1584915"/>
          </a:xfrm>
        </p:grpSpPr>
        <p:sp>
          <p:nvSpPr>
            <p:cNvPr id="25" name="椭圆 24"/>
            <p:cNvSpPr/>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9166591" y="2147740"/>
              <a:ext cx="645855" cy="561245"/>
              <a:chOff x="4034340" y="5445534"/>
              <a:chExt cx="645855" cy="561245"/>
            </a:xfrm>
          </p:grpSpPr>
          <p:sp>
            <p:nvSpPr>
              <p:cNvPr id="27" name="Freeform 33"/>
              <p:cNvSpPr>
                <a:spLocks noEditPoints="1"/>
              </p:cNvSpPr>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noEditPoints="1"/>
              </p:cNvSpPr>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noEditPoints="1"/>
              </p:cNvSpPr>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216678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甘肃"/>
          <p:cNvSpPr>
            <a:spLocks/>
          </p:cNvSpPr>
          <p:nvPr/>
        </p:nvSpPr>
        <p:spPr bwMode="auto">
          <a:xfrm>
            <a:off x="2086754" y="2556757"/>
            <a:ext cx="1523785" cy="1324579"/>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5" name="广西"/>
          <p:cNvSpPr>
            <a:spLocks/>
          </p:cNvSpPr>
          <p:nvPr/>
        </p:nvSpPr>
        <p:spPr bwMode="auto">
          <a:xfrm>
            <a:off x="3199843" y="4671017"/>
            <a:ext cx="838807" cy="655585"/>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6" name="北京"/>
          <p:cNvSpPr>
            <a:spLocks/>
          </p:cNvSpPr>
          <p:nvPr/>
        </p:nvSpPr>
        <p:spPr bwMode="auto">
          <a:xfrm>
            <a:off x="4251979" y="2732572"/>
            <a:ext cx="177049" cy="19518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7" name="山东"/>
          <p:cNvSpPr>
            <a:spLocks/>
          </p:cNvSpPr>
          <p:nvPr/>
        </p:nvSpPr>
        <p:spPr bwMode="auto">
          <a:xfrm>
            <a:off x="4265041" y="3099104"/>
            <a:ext cx="725612" cy="4678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87" name="组合 586"/>
          <p:cNvGrpSpPr/>
          <p:nvPr/>
        </p:nvGrpSpPr>
        <p:grpSpPr>
          <a:xfrm>
            <a:off x="2037116" y="1635905"/>
            <a:ext cx="1584000" cy="1584915"/>
            <a:chOff x="1898659" y="1635905"/>
            <a:chExt cx="1584000" cy="1584915"/>
          </a:xfrm>
        </p:grpSpPr>
        <p:sp>
          <p:nvSpPr>
            <p:cNvPr id="8" name="椭圆 7"/>
            <p:cNvSpPr/>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2" name="组合 561"/>
            <p:cNvGrpSpPr/>
            <p:nvPr/>
          </p:nvGrpSpPr>
          <p:grpSpPr>
            <a:xfrm>
              <a:off x="2357763" y="2096686"/>
              <a:ext cx="665792" cy="663353"/>
              <a:chOff x="5775298" y="402381"/>
              <a:chExt cx="665792" cy="663353"/>
            </a:xfrm>
          </p:grpSpPr>
          <p:sp>
            <p:nvSpPr>
              <p:cNvPr id="563" name="Oval 11"/>
              <p:cNvSpPr>
                <a:spLocks noChangeArrowheads="1"/>
              </p:cNvSpPr>
              <p:nvPr/>
            </p:nvSpPr>
            <p:spPr bwMode="auto">
              <a:xfrm>
                <a:off x="5775298" y="402381"/>
                <a:ext cx="665792"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Oval 12"/>
              <p:cNvSpPr>
                <a:spLocks noChangeArrowheads="1"/>
              </p:cNvSpPr>
              <p:nvPr/>
            </p:nvSpPr>
            <p:spPr bwMode="auto">
              <a:xfrm>
                <a:off x="5942356" y="402381"/>
                <a:ext cx="331677"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
              <p:cNvSpPr>
                <a:spLocks/>
              </p:cNvSpPr>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4"/>
              <p:cNvSpPr>
                <a:spLocks/>
              </p:cNvSpPr>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Line 15"/>
              <p:cNvSpPr>
                <a:spLocks noChangeShapeType="1"/>
              </p:cNvSpPr>
              <p:nvPr/>
            </p:nvSpPr>
            <p:spPr bwMode="auto">
              <a:xfrm>
                <a:off x="5775298" y="734057"/>
                <a:ext cx="665792" cy="0"/>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Line 16"/>
              <p:cNvSpPr>
                <a:spLocks noChangeShapeType="1"/>
              </p:cNvSpPr>
              <p:nvPr/>
            </p:nvSpPr>
            <p:spPr bwMode="auto">
              <a:xfrm>
                <a:off x="6109413" y="402381"/>
                <a:ext cx="0" cy="663353"/>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5443149" y="1635905"/>
            <a:ext cx="1584000" cy="1584915"/>
            <a:chOff x="5298088" y="1635905"/>
            <a:chExt cx="1584000" cy="1584915"/>
          </a:xfrm>
        </p:grpSpPr>
        <p:sp>
          <p:nvSpPr>
            <p:cNvPr id="13" name="椭圆 12"/>
            <p:cNvSpPr/>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Freeform 50"/>
            <p:cNvSpPr>
              <a:spLocks noEditPoints="1"/>
            </p:cNvSpPr>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8730402" y="1635905"/>
            <a:ext cx="1584000" cy="1584915"/>
            <a:chOff x="8697518" y="1635905"/>
            <a:chExt cx="1584000" cy="1584915"/>
          </a:xfrm>
        </p:grpSpPr>
        <p:sp>
          <p:nvSpPr>
            <p:cNvPr id="14" name="椭圆 13"/>
            <p:cNvSpPr/>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0" name="组合 569"/>
            <p:cNvGrpSpPr/>
            <p:nvPr/>
          </p:nvGrpSpPr>
          <p:grpSpPr>
            <a:xfrm>
              <a:off x="9166591" y="2147740"/>
              <a:ext cx="645855" cy="561245"/>
              <a:chOff x="4034340" y="5445534"/>
              <a:chExt cx="645855" cy="561245"/>
            </a:xfrm>
          </p:grpSpPr>
          <p:sp>
            <p:nvSpPr>
              <p:cNvPr id="571" name="Freeform 33"/>
              <p:cNvSpPr>
                <a:spLocks noEditPoints="1"/>
              </p:cNvSpPr>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34"/>
              <p:cNvSpPr>
                <a:spLocks noEditPoints="1"/>
              </p:cNvSpPr>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35"/>
              <p:cNvSpPr>
                <a:spLocks noEditPoints="1"/>
              </p:cNvSpPr>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86" name="文本框 585"/>
          <p:cNvSpPr txBox="1"/>
          <p:nvPr/>
        </p:nvSpPr>
        <p:spPr>
          <a:xfrm>
            <a:off x="1986304"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1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926040"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
        <p:nvSpPr>
          <p:cNvPr id="588" name="文本框 587"/>
          <p:cNvSpPr txBox="1"/>
          <p:nvPr/>
        </p:nvSpPr>
        <p:spPr>
          <a:xfrm>
            <a:off x="5392337"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2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89" name="矩形 588"/>
          <p:cNvSpPr/>
          <p:nvPr/>
        </p:nvSpPr>
        <p:spPr>
          <a:xfrm>
            <a:off x="5332073"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
        <p:nvSpPr>
          <p:cNvPr id="590" name="文本框 589"/>
          <p:cNvSpPr txBox="1"/>
          <p:nvPr/>
        </p:nvSpPr>
        <p:spPr>
          <a:xfrm>
            <a:off x="8679590"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3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91" name="矩形 590"/>
          <p:cNvSpPr/>
          <p:nvPr/>
        </p:nvSpPr>
        <p:spPr>
          <a:xfrm>
            <a:off x="8619326"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Tree>
    <p:extLst>
      <p:ext uri="{BB962C8B-B14F-4D97-AF65-F5344CB8AC3E}">
        <p14:creationId xmlns:p14="http://schemas.microsoft.com/office/powerpoint/2010/main" val="772033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5"/>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51" name="组合 50"/>
          <p:cNvGrpSpPr>
            <a:grpSpLocks/>
          </p:cNvGrpSpPr>
          <p:nvPr/>
        </p:nvGrpSpPr>
        <p:grpSpPr bwMode="auto">
          <a:xfrm>
            <a:off x="259664" y="1092120"/>
            <a:ext cx="5442088" cy="4618893"/>
            <a:chOff x="1595438" y="968375"/>
            <a:chExt cx="5953125" cy="4921250"/>
          </a:xfrm>
          <a:noFill/>
        </p:grpSpPr>
        <p:sp>
          <p:nvSpPr>
            <p:cNvPr id="52"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3"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4"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5"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6"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8"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9"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0"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1"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2"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3"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4"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5"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6"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7"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8"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9"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0"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1"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2"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3"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4"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5"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6"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7"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8"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9"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0"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1"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2"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3"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87" name="北京"/>
          <p:cNvSpPr>
            <a:spLocks/>
          </p:cNvSpPr>
          <p:nvPr/>
        </p:nvSpPr>
        <p:spPr bwMode="auto">
          <a:xfrm>
            <a:off x="6778573" y="1183064"/>
            <a:ext cx="652980" cy="71986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 name="组合 4"/>
          <p:cNvGrpSpPr/>
          <p:nvPr/>
        </p:nvGrpSpPr>
        <p:grpSpPr>
          <a:xfrm>
            <a:off x="7579800" y="1094434"/>
            <a:ext cx="3663163" cy="1031590"/>
            <a:chOff x="7344225" y="1258546"/>
            <a:chExt cx="3663163" cy="1031590"/>
          </a:xfrm>
        </p:grpSpPr>
        <p:sp>
          <p:nvSpPr>
            <p:cNvPr id="91" name="文本框 90"/>
            <p:cNvSpPr txBox="1"/>
            <p:nvPr/>
          </p:nvSpPr>
          <p:spPr>
            <a:xfrm>
              <a:off x="7344226" y="1258546"/>
              <a:ext cx="2624442"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a:t>
              </a:r>
              <a:r>
                <a:rPr lang="zh-CN" altLang="en-US" sz="3200" b="1" dirty="0">
                  <a:solidFill>
                    <a:srgbClr val="FFC000"/>
                  </a:solidFill>
                  <a:latin typeface="微软雅黑" panose="020B0503020204020204" pitchFamily="34" charset="-122"/>
                  <a:ea typeface="微软雅黑" panose="020B0503020204020204" pitchFamily="34" charset="-122"/>
                </a:rPr>
                <a:t>文字</a:t>
              </a:r>
              <a:endParaRPr lang="en-US" altLang="zh-CN" sz="3200" b="1" dirty="0">
                <a:solidFill>
                  <a:srgbClr val="FFC000"/>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7344225" y="1705361"/>
              <a:ext cx="3663163" cy="584775"/>
            </a:xfrm>
            <a:prstGeom prst="rect">
              <a:avLst/>
            </a:prstGeom>
            <a:noFill/>
          </p:spPr>
          <p:txBody>
            <a:bodyPr wrap="square" rtlCol="0">
              <a:spAutoFit/>
            </a:bodyPr>
            <a:lstStyle/>
            <a:p>
              <a:r>
                <a:rPr lang="en-US" altLang="zh-CN" sz="1600" dirty="0">
                  <a:solidFill>
                    <a:schemeClr val="bg1"/>
                  </a:solidFill>
                </a:rPr>
                <a:t>YOU CAN INPUT SOME ENGLISH HERE TO IMPROVE YOUR</a:t>
              </a:r>
              <a:r>
                <a:rPr lang="en-US" altLang="zh-CN" sz="1600" b="1" dirty="0">
                  <a:solidFill>
                    <a:srgbClr val="FFC000"/>
                  </a:solidFill>
                </a:rPr>
                <a:t> BIGGER. </a:t>
              </a:r>
              <a:endParaRPr lang="zh-CN" altLang="en-US" sz="1600" b="1" dirty="0">
                <a:solidFill>
                  <a:srgbClr val="FFC000"/>
                </a:solidFill>
              </a:endParaRPr>
            </a:p>
          </p:txBody>
        </p:sp>
      </p:grpSp>
      <p:sp>
        <p:nvSpPr>
          <p:cNvPr id="85" name="山东"/>
          <p:cNvSpPr>
            <a:spLocks/>
          </p:cNvSpPr>
          <p:nvPr/>
        </p:nvSpPr>
        <p:spPr bwMode="auto">
          <a:xfrm>
            <a:off x="6630326" y="2385072"/>
            <a:ext cx="901375" cy="5811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3" name="组合 92"/>
          <p:cNvGrpSpPr/>
          <p:nvPr/>
        </p:nvGrpSpPr>
        <p:grpSpPr>
          <a:xfrm>
            <a:off x="7579801" y="2223539"/>
            <a:ext cx="3204734" cy="1031590"/>
            <a:chOff x="7344226" y="1258546"/>
            <a:chExt cx="3204734" cy="1031590"/>
          </a:xfrm>
        </p:grpSpPr>
        <p:sp>
          <p:nvSpPr>
            <p:cNvPr id="94" name="文本框 93"/>
            <p:cNvSpPr txBox="1"/>
            <p:nvPr/>
          </p:nvSpPr>
          <p:spPr>
            <a:xfrm>
              <a:off x="7344226" y="1258546"/>
              <a:ext cx="3046472" cy="584775"/>
            </a:xfrm>
            <a:prstGeom prst="rect">
              <a:avLst/>
            </a:prstGeom>
            <a:noFill/>
          </p:spPr>
          <p:txBody>
            <a:bodyPr wrap="square" rtlCol="0">
              <a:spAutoFit/>
            </a:bodyPr>
            <a:lstStyle/>
            <a:p>
              <a:pP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7344226" y="1705361"/>
              <a:ext cx="3204734"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grpSp>
      <p:sp>
        <p:nvSpPr>
          <p:cNvPr id="86" name="甘肃"/>
          <p:cNvSpPr>
            <a:spLocks/>
          </p:cNvSpPr>
          <p:nvPr/>
        </p:nvSpPr>
        <p:spPr bwMode="auto">
          <a:xfrm>
            <a:off x="6610217" y="3489795"/>
            <a:ext cx="853276" cy="74172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6" name="组合 95"/>
          <p:cNvGrpSpPr/>
          <p:nvPr/>
        </p:nvGrpSpPr>
        <p:grpSpPr>
          <a:xfrm>
            <a:off x="7511592" y="3400816"/>
            <a:ext cx="3272943" cy="1031590"/>
            <a:chOff x="7344225" y="1258546"/>
            <a:chExt cx="3272943" cy="1031590"/>
          </a:xfrm>
        </p:grpSpPr>
        <p:sp>
          <p:nvSpPr>
            <p:cNvPr id="97" name="文本框 96"/>
            <p:cNvSpPr txBox="1"/>
            <p:nvPr/>
          </p:nvSpPr>
          <p:spPr>
            <a:xfrm>
              <a:off x="7344225" y="1258546"/>
              <a:ext cx="2974003"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a:t>
              </a:r>
              <a:r>
                <a:rPr lang="zh-CN" altLang="en-US" sz="3200" b="1" dirty="0">
                  <a:solidFill>
                    <a:srgbClr val="FFC000"/>
                  </a:solidFill>
                  <a:latin typeface="微软雅黑" panose="020B0503020204020204" pitchFamily="34" charset="-122"/>
                  <a:ea typeface="微软雅黑" panose="020B0503020204020204" pitchFamily="34" charset="-122"/>
                </a:rPr>
                <a:t>文字</a:t>
              </a:r>
              <a:endParaRPr lang="en-US" altLang="zh-CN" sz="3200" b="1" dirty="0">
                <a:solidFill>
                  <a:srgbClr val="FFC000"/>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7344225" y="1705361"/>
              <a:ext cx="3272943"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 </a:t>
              </a:r>
              <a:endParaRPr lang="zh-CN" altLang="en-US" sz="1600" dirty="0">
                <a:solidFill>
                  <a:srgbClr val="FFC000"/>
                </a:solidFill>
              </a:endParaRPr>
            </a:p>
          </p:txBody>
        </p:sp>
      </p:grpSp>
      <p:sp>
        <p:nvSpPr>
          <p:cNvPr id="84" name="广西"/>
          <p:cNvSpPr>
            <a:spLocks/>
          </p:cNvSpPr>
          <p:nvPr/>
        </p:nvSpPr>
        <p:spPr bwMode="auto">
          <a:xfrm>
            <a:off x="6655371" y="4586576"/>
            <a:ext cx="899385" cy="70293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9" name="组合 98"/>
          <p:cNvGrpSpPr/>
          <p:nvPr/>
        </p:nvGrpSpPr>
        <p:grpSpPr>
          <a:xfrm>
            <a:off x="7579800" y="4535258"/>
            <a:ext cx="3204735" cy="1031590"/>
            <a:chOff x="7344225" y="1258546"/>
            <a:chExt cx="3204735" cy="1031590"/>
          </a:xfrm>
        </p:grpSpPr>
        <p:sp>
          <p:nvSpPr>
            <p:cNvPr id="100" name="文本框 99"/>
            <p:cNvSpPr txBox="1"/>
            <p:nvPr/>
          </p:nvSpPr>
          <p:spPr>
            <a:xfrm>
              <a:off x="7344225" y="1258546"/>
              <a:ext cx="3204735"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7344225" y="1705361"/>
              <a:ext cx="3204735"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 </a:t>
              </a:r>
              <a:endParaRPr lang="zh-CN" altLang="en-US" sz="1600" dirty="0">
                <a:solidFill>
                  <a:srgbClr val="FFC000"/>
                </a:solidFill>
              </a:endParaRPr>
            </a:p>
          </p:txBody>
        </p:sp>
      </p:grpSp>
    </p:spTree>
    <p:extLst>
      <p:ext uri="{BB962C8B-B14F-4D97-AF65-F5344CB8AC3E}">
        <p14:creationId xmlns:p14="http://schemas.microsoft.com/office/powerpoint/2010/main" val="1442848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5924193">
            <a:off x="-1981797" y="-563416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467805" y="2844934"/>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287463" y="1114122"/>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2</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34969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5"/>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64" name="文本框 63"/>
          <p:cNvSpPr txBox="1"/>
          <p:nvPr/>
        </p:nvSpPr>
        <p:spPr>
          <a:xfrm>
            <a:off x="6731008" y="1165961"/>
            <a:ext cx="3046472" cy="584775"/>
          </a:xfrm>
          <a:prstGeom prst="rect">
            <a:avLst/>
          </a:prstGeom>
          <a:noFill/>
        </p:spPr>
        <p:txBody>
          <a:bodyPr wrap="square" rtlCol="0">
            <a:spAutoFit/>
          </a:bodyPr>
          <a:lstStyle/>
          <a:p>
            <a:pPr algn="just">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6782133" y="1767543"/>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00B0F0"/>
                </a:solidFill>
              </a:rPr>
              <a:t>BIGGER</a:t>
            </a:r>
            <a:r>
              <a:rPr lang="en-US" altLang="zh-CN" sz="1600" dirty="0">
                <a:solidFill>
                  <a:srgbClr val="00B0F0"/>
                </a:solidFill>
              </a:rPr>
              <a:t>.</a:t>
            </a:r>
            <a:r>
              <a:rPr lang="en-US" altLang="zh-CN" sz="1600" dirty="0">
                <a:solidFill>
                  <a:schemeClr val="bg1"/>
                </a:solidFill>
              </a:rPr>
              <a:t> YOU CAN INPUT SOME ENGLISH HERE TO IMPROVE YOUR </a:t>
            </a:r>
            <a:r>
              <a:rPr lang="en-US" altLang="zh-CN" sz="1600" b="1" dirty="0">
                <a:solidFill>
                  <a:srgbClr val="00B0F0"/>
                </a:solidFill>
              </a:rPr>
              <a:t>BIGGER</a:t>
            </a:r>
            <a:r>
              <a:rPr lang="en-US" altLang="zh-CN" sz="1600" dirty="0">
                <a:solidFill>
                  <a:srgbClr val="00B0F0"/>
                </a:solidFill>
              </a:rPr>
              <a:t>. </a:t>
            </a:r>
            <a:endParaRPr lang="zh-CN" altLang="en-US" sz="1600" dirty="0">
              <a:solidFill>
                <a:srgbClr val="00B0F0"/>
              </a:solidFill>
            </a:endParaRPr>
          </a:p>
        </p:txBody>
      </p:sp>
      <p:graphicFrame>
        <p:nvGraphicFramePr>
          <p:cNvPr id="5" name="图表 4"/>
          <p:cNvGraphicFramePr/>
          <p:nvPr>
            <p:extLst>
              <p:ext uri="{D42A27DB-BD31-4B8C-83A1-F6EECF244321}">
                <p14:modId xmlns:p14="http://schemas.microsoft.com/office/powerpoint/2010/main" val="4139112827"/>
              </p:ext>
            </p:extLst>
          </p:nvPr>
        </p:nvGraphicFramePr>
        <p:xfrm>
          <a:off x="-364340" y="1250416"/>
          <a:ext cx="6852364" cy="4486487"/>
        </p:xfrm>
        <a:graphic>
          <a:graphicData uri="http://schemas.openxmlformats.org/drawingml/2006/chart">
            <c:chart xmlns:c="http://schemas.openxmlformats.org/drawingml/2006/chart" xmlns:r="http://schemas.openxmlformats.org/officeDocument/2006/relationships" r:id="rId4"/>
          </a:graphicData>
        </a:graphic>
      </p:graphicFrame>
      <p:grpSp>
        <p:nvGrpSpPr>
          <p:cNvPr id="8" name="组合 7"/>
          <p:cNvGrpSpPr/>
          <p:nvPr/>
        </p:nvGrpSpPr>
        <p:grpSpPr>
          <a:xfrm>
            <a:off x="1084182" y="1644730"/>
            <a:ext cx="914400" cy="914400"/>
            <a:chOff x="1664391" y="1754376"/>
            <a:chExt cx="914400" cy="914400"/>
          </a:xfrm>
        </p:grpSpPr>
        <p:sp>
          <p:nvSpPr>
            <p:cNvPr id="6" name="泪滴形 5"/>
            <p:cNvSpPr/>
            <p:nvPr/>
          </p:nvSpPr>
          <p:spPr>
            <a:xfrm rot="8100000">
              <a:off x="1664391" y="1754376"/>
              <a:ext cx="914400" cy="91440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710260" y="1917212"/>
              <a:ext cx="845103" cy="584775"/>
            </a:xfrm>
            <a:prstGeom prst="rect">
              <a:avLst/>
            </a:prstGeom>
            <a:noFill/>
          </p:spPr>
          <p:txBody>
            <a:bodyPr wrap="none" rtlCol="0">
              <a:spAutoFit/>
            </a:bodyPr>
            <a:lstStyle/>
            <a:p>
              <a:r>
                <a:rPr lang="en-US" altLang="zh-CN" sz="3200" b="1" dirty="0">
                  <a:solidFill>
                    <a:schemeClr val="bg1"/>
                  </a:solidFill>
                </a:rPr>
                <a:t>80%</a:t>
              </a:r>
              <a:endParaRPr lang="zh-CN" altLang="en-US" sz="3200" b="1" dirty="0">
                <a:solidFill>
                  <a:schemeClr val="bg1"/>
                </a:solidFill>
              </a:endParaRPr>
            </a:p>
          </p:txBody>
        </p:sp>
      </p:grpSp>
      <p:grpSp>
        <p:nvGrpSpPr>
          <p:cNvPr id="11" name="组合 10"/>
          <p:cNvGrpSpPr/>
          <p:nvPr/>
        </p:nvGrpSpPr>
        <p:grpSpPr>
          <a:xfrm>
            <a:off x="2187961" y="918421"/>
            <a:ext cx="932732" cy="914400"/>
            <a:chOff x="2805909" y="1003945"/>
            <a:chExt cx="932732" cy="914400"/>
          </a:xfrm>
        </p:grpSpPr>
        <p:sp>
          <p:nvSpPr>
            <p:cNvPr id="14" name="泪滴形 13"/>
            <p:cNvSpPr/>
            <p:nvPr/>
          </p:nvSpPr>
          <p:spPr>
            <a:xfrm rot="8100000">
              <a:off x="2824241" y="1003945"/>
              <a:ext cx="914400" cy="914400"/>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805909" y="1168757"/>
              <a:ext cx="845103" cy="584775"/>
            </a:xfrm>
            <a:prstGeom prst="rect">
              <a:avLst/>
            </a:prstGeom>
            <a:noFill/>
          </p:spPr>
          <p:txBody>
            <a:bodyPr wrap="none" rtlCol="0">
              <a:spAutoFit/>
            </a:bodyPr>
            <a:lstStyle/>
            <a:p>
              <a:r>
                <a:rPr lang="en-US" altLang="zh-CN" sz="3200" b="1" dirty="0">
                  <a:solidFill>
                    <a:schemeClr val="bg1"/>
                  </a:solidFill>
                </a:rPr>
                <a:t>90%</a:t>
              </a:r>
              <a:endParaRPr lang="zh-CN" altLang="en-US" sz="3200" b="1" dirty="0">
                <a:solidFill>
                  <a:schemeClr val="bg1"/>
                </a:solidFill>
              </a:endParaRPr>
            </a:p>
          </p:txBody>
        </p:sp>
      </p:grpSp>
      <p:grpSp>
        <p:nvGrpSpPr>
          <p:cNvPr id="9" name="组合 8"/>
          <p:cNvGrpSpPr/>
          <p:nvPr/>
        </p:nvGrpSpPr>
        <p:grpSpPr>
          <a:xfrm>
            <a:off x="5396090" y="1604041"/>
            <a:ext cx="914400" cy="914400"/>
            <a:chOff x="5353143" y="2009704"/>
            <a:chExt cx="914400" cy="914400"/>
          </a:xfrm>
        </p:grpSpPr>
        <p:sp>
          <p:nvSpPr>
            <p:cNvPr id="13" name="泪滴形 12"/>
            <p:cNvSpPr/>
            <p:nvPr/>
          </p:nvSpPr>
          <p:spPr>
            <a:xfrm rot="8100000">
              <a:off x="5353143" y="2009704"/>
              <a:ext cx="914400" cy="9144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406748" y="2174516"/>
              <a:ext cx="845103" cy="584775"/>
            </a:xfrm>
            <a:prstGeom prst="rect">
              <a:avLst/>
            </a:prstGeom>
            <a:noFill/>
          </p:spPr>
          <p:txBody>
            <a:bodyPr wrap="none" rtlCol="0">
              <a:spAutoFit/>
            </a:bodyPr>
            <a:lstStyle/>
            <a:p>
              <a:r>
                <a:rPr lang="en-US" altLang="zh-CN" sz="3200" b="1" dirty="0">
                  <a:solidFill>
                    <a:schemeClr val="bg1"/>
                  </a:solidFill>
                </a:rPr>
                <a:t>80%</a:t>
              </a:r>
              <a:endParaRPr lang="zh-CN" altLang="en-US" sz="3200" b="1" dirty="0">
                <a:solidFill>
                  <a:schemeClr val="bg1"/>
                </a:solidFill>
              </a:endParaRPr>
            </a:p>
          </p:txBody>
        </p:sp>
      </p:grpSp>
      <p:cxnSp>
        <p:nvCxnSpPr>
          <p:cNvPr id="15" name="直接连接符 14"/>
          <p:cNvCxnSpPr/>
          <p:nvPr/>
        </p:nvCxnSpPr>
        <p:spPr>
          <a:xfrm>
            <a:off x="6513798" y="1408073"/>
            <a:ext cx="0" cy="40988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731008" y="2656650"/>
            <a:ext cx="3046472" cy="584775"/>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782133" y="3258232"/>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2D05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92D050"/>
                </a:solidFill>
              </a:rPr>
              <a:t>BIGGER</a:t>
            </a:r>
            <a:r>
              <a:rPr lang="en-US" altLang="zh-CN" sz="1600" dirty="0">
                <a:solidFill>
                  <a:srgbClr val="92D050"/>
                </a:solidFill>
              </a:rPr>
              <a:t>. </a:t>
            </a:r>
            <a:endParaRPr lang="zh-CN" altLang="en-US" sz="1600" dirty="0">
              <a:solidFill>
                <a:srgbClr val="92D050"/>
              </a:solidFill>
            </a:endParaRPr>
          </a:p>
        </p:txBody>
      </p:sp>
      <p:sp>
        <p:nvSpPr>
          <p:cNvPr id="34" name="文本框 33"/>
          <p:cNvSpPr txBox="1"/>
          <p:nvPr/>
        </p:nvSpPr>
        <p:spPr>
          <a:xfrm>
            <a:off x="6782133" y="4205449"/>
            <a:ext cx="3046472" cy="584775"/>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6833258" y="4807031"/>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spTree>
    <p:extLst>
      <p:ext uri="{BB962C8B-B14F-4D97-AF65-F5344CB8AC3E}">
        <p14:creationId xmlns:p14="http://schemas.microsoft.com/office/powerpoint/2010/main" val="520974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7662488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A000120151104A11KPBG</Template>
  <TotalTime>1308</TotalTime>
  <Words>1733</Words>
  <Application>Microsoft Office PowerPoint</Application>
  <PresentationFormat>宽屏</PresentationFormat>
  <Paragraphs>155</Paragraphs>
  <Slides>27</Slides>
  <Notes>0</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27</vt:i4>
      </vt:variant>
    </vt:vector>
  </HeadingPairs>
  <TitlesOfParts>
    <vt:vector size="40" baseType="lpstr">
      <vt:lpstr>等线</vt:lpstr>
      <vt:lpstr>等线 Light</vt:lpstr>
      <vt:lpstr>冬青黑体简体中文 W3</vt:lpstr>
      <vt:lpstr>方正姚体</vt:lpstr>
      <vt:lpstr>宋体</vt:lpstr>
      <vt:lpstr>微软雅黑</vt:lpstr>
      <vt:lpstr>微软雅黑 Light</vt:lpstr>
      <vt:lpstr>Arial</vt:lpstr>
      <vt:lpstr>Calibri</vt:lpstr>
      <vt:lpstr>Office 主题​​</vt:lpstr>
      <vt:lpstr>自定义设计方案</vt: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黑白图片排版</dc:title>
  <dc:creator>第一PPT</dc:creator>
  <cp:keywords>www.1ppt.com</cp:keywords>
  <cp:lastModifiedBy>Alan Yuan</cp:lastModifiedBy>
  <cp:revision>134</cp:revision>
  <dcterms:created xsi:type="dcterms:W3CDTF">2016-03-22T14:30:00Z</dcterms:created>
  <dcterms:modified xsi:type="dcterms:W3CDTF">2018-12-13T13:12:14Z</dcterms:modified>
</cp:coreProperties>
</file>