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42" r:id="rId2"/>
    <p:sldId id="341" r:id="rId3"/>
    <p:sldId id="340" r:id="rId4"/>
    <p:sldId id="320" r:id="rId5"/>
    <p:sldId id="309" r:id="rId6"/>
    <p:sldId id="311" r:id="rId7"/>
    <p:sldId id="313" r:id="rId8"/>
    <p:sldId id="323" r:id="rId9"/>
    <p:sldId id="335" r:id="rId10"/>
    <p:sldId id="310" r:id="rId11"/>
    <p:sldId id="289" r:id="rId12"/>
    <p:sldId id="292" r:id="rId13"/>
    <p:sldId id="288" r:id="rId14"/>
    <p:sldId id="315" r:id="rId15"/>
    <p:sldId id="308" r:id="rId16"/>
    <p:sldId id="336" r:id="rId17"/>
    <p:sldId id="300" r:id="rId18"/>
    <p:sldId id="301" r:id="rId19"/>
    <p:sldId id="287" r:id="rId20"/>
    <p:sldId id="314" r:id="rId21"/>
    <p:sldId id="258" r:id="rId22"/>
    <p:sldId id="321" r:id="rId23"/>
    <p:sldId id="337" r:id="rId24"/>
    <p:sldId id="290" r:id="rId25"/>
    <p:sldId id="322" r:id="rId26"/>
    <p:sldId id="307" r:id="rId27"/>
    <p:sldId id="293" r:id="rId28"/>
    <p:sldId id="294" r:id="rId29"/>
    <p:sldId id="296" r:id="rId30"/>
    <p:sldId id="338" r:id="rId31"/>
    <p:sldId id="298" r:id="rId32"/>
    <p:sldId id="299" r:id="rId33"/>
    <p:sldId id="302" r:id="rId34"/>
    <p:sldId id="312" r:id="rId35"/>
    <p:sldId id="303" r:id="rId36"/>
    <p:sldId id="306" r:id="rId37"/>
  </p:sldIdLst>
  <p:sldSz cx="12198350" cy="6859588"/>
  <p:notesSz cx="6858000" cy="9144000"/>
  <p:custDataLst>
    <p:tags r:id="rId39"/>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59" autoAdjust="0"/>
    <p:restoredTop sz="94660"/>
  </p:normalViewPr>
  <p:slideViewPr>
    <p:cSldViewPr>
      <p:cViewPr varScale="1">
        <p:scale>
          <a:sx n="81" d="100"/>
          <a:sy n="81" d="100"/>
        </p:scale>
        <p:origin x="662" y="72"/>
      </p:cViewPr>
      <p:guideLst>
        <p:guide orient="horz" pos="2160"/>
        <p:guide pos="3842"/>
        <p:guide pos="304"/>
        <p:guide pos="1892"/>
        <p:guide pos="121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2018/12/13</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2018/12/13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Lst>
  <p:transition spd="slow" advTm="0">
    <p:wipe/>
  </p:transition>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 y="793"/>
            <a:ext cx="12193647" cy="6860642"/>
          </a:xfrm>
          <a:prstGeom prst="rect">
            <a:avLst/>
          </a:prstGeom>
        </p:spPr>
      </p:pic>
      <p:sp>
        <p:nvSpPr>
          <p:cNvPr id="22" name="TextBox 21"/>
          <p:cNvSpPr txBox="1"/>
          <p:nvPr/>
        </p:nvSpPr>
        <p:spPr>
          <a:xfrm>
            <a:off x="7136921" y="1413570"/>
            <a:ext cx="4434862" cy="2092877"/>
          </a:xfrm>
          <a:prstGeom prst="rect">
            <a:avLst/>
          </a:prstGeom>
          <a:noFill/>
        </p:spPr>
        <p:txBody>
          <a:bodyPr wrap="none" lIns="121917" tIns="60958" rIns="121917" bIns="60958" rtlCol="0">
            <a:spAutoFit/>
          </a:bodyPr>
          <a:lstStyle/>
          <a:p>
            <a:pPr algn="r"/>
            <a:r>
              <a:rPr lang="en-US" altLang="zh-CN" sz="12800" b="1" dirty="0">
                <a:solidFill>
                  <a:schemeClr val="accent1"/>
                </a:solidFill>
                <a:latin typeface="微软雅黑" panose="020B0503020204020204" pitchFamily="34" charset="-122"/>
                <a:ea typeface="微软雅黑" panose="020B0503020204020204" pitchFamily="34" charset="-122"/>
              </a:rPr>
              <a:t>201X</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341594" y="3392234"/>
            <a:ext cx="7129510"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工作总结汇报</a:t>
            </a:r>
            <a:r>
              <a:rPr lang="en-US" altLang="zh-CN" sz="5400" b="1" dirty="0">
                <a:solidFill>
                  <a:schemeClr val="accent1"/>
                </a:solidFill>
                <a:latin typeface="微软雅黑" panose="020B0503020204020204" pitchFamily="34" charset="-122"/>
                <a:ea typeface="微软雅黑" panose="020B0503020204020204" pitchFamily="34" charset="-122"/>
              </a:rPr>
              <a:t>PPT</a:t>
            </a:r>
            <a:r>
              <a:rPr lang="zh-CN" altLang="en-US" sz="5400" b="1" dirty="0">
                <a:solidFill>
                  <a:schemeClr val="accent1"/>
                </a:solidFill>
                <a:latin typeface="微软雅黑" panose="020B0503020204020204" pitchFamily="34" charset="-122"/>
                <a:ea typeface="微软雅黑" panose="020B0503020204020204" pitchFamily="34" charset="-122"/>
              </a:rPr>
              <a:t>模板</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30" name="TextBox 29"/>
          <p:cNvSpPr txBox="1"/>
          <p:nvPr/>
        </p:nvSpPr>
        <p:spPr>
          <a:xfrm>
            <a:off x="7942393" y="4582189"/>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32" name="TextBox 31"/>
          <p:cNvSpPr txBox="1"/>
          <p:nvPr/>
        </p:nvSpPr>
        <p:spPr>
          <a:xfrm>
            <a:off x="9142524" y="5830617"/>
            <a:ext cx="2181040"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汇报人：第一</a:t>
            </a:r>
            <a:r>
              <a:rPr lang="en-US" altLang="zh-CN" sz="1900" b="1" dirty="0">
                <a:solidFill>
                  <a:schemeClr val="tx1">
                    <a:lumMod val="75000"/>
                    <a:lumOff val="25000"/>
                  </a:schemeClr>
                </a:solidFill>
                <a:latin typeface="微软雅黑" panose="020B0503020204020204" pitchFamily="34" charset="-122"/>
                <a:ea typeface="微软雅黑" panose="020B0503020204020204" pitchFamily="34" charset="-122"/>
              </a:rPr>
              <a:t>PPT</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4"/>
                                        </p:tgtEl>
                                        <p:attrNameLst>
                                          <p:attrName>ppt_y</p:attrName>
                                        </p:attrNameLst>
                                      </p:cBhvr>
                                      <p:tavLst>
                                        <p:tav tm="0">
                                          <p:val>
                                            <p:strVal val="#ppt_y"/>
                                          </p:val>
                                        </p:tav>
                                        <p:tav tm="100000">
                                          <p:val>
                                            <p:strVal val="#ppt_y"/>
                                          </p:val>
                                        </p:tav>
                                      </p:tavLst>
                                    </p:anim>
                                    <p:anim calcmode="lin" valueType="num">
                                      <p:cBhvr>
                                        <p:cTn id="2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4"/>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down)">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9"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2668002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24001"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69785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922946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69461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310471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accent1"/>
                </a:solidFill>
                <a:latin typeface="Arial" pitchFamily="34" charset="0"/>
                <a:ea typeface="微软雅黑" pitchFamily="34" charset="-122"/>
                <a:cs typeface="Arial" pitchFamily="34" charset="0"/>
              </a:rPr>
              <a:t>点击添加小标题</a:t>
            </a:r>
            <a:endParaRPr lang="en-US" altLang="zh-CN" sz="2000" b="1" dirty="0">
              <a:solidFill>
                <a:schemeClr val="accent1"/>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文本框 2"/>
          <p:cNvSpPr txBox="1"/>
          <p:nvPr/>
        </p:nvSpPr>
        <p:spPr>
          <a:xfrm>
            <a:off x="1722245"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520959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456120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41788433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1922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25199"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3248727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圆角矩形 11"/>
          <p:cNvSpPr/>
          <p:nvPr/>
        </p:nvSpPr>
        <p:spPr>
          <a:xfrm>
            <a:off x="7926647" y="1869870"/>
            <a:ext cx="2613464" cy="1657090"/>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21995459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文本框 2"/>
          <p:cNvSpPr txBox="1"/>
          <p:nvPr/>
        </p:nvSpPr>
        <p:spPr>
          <a:xfrm>
            <a:off x="169346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572502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7715950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699924"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04117097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33156604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1005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775296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文本框 2"/>
          <p:cNvSpPr txBox="1"/>
          <p:nvPr/>
        </p:nvSpPr>
        <p:spPr>
          <a:xfrm>
            <a:off x="1681878"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5449809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文本框 2"/>
          <p:cNvSpPr txBox="1"/>
          <p:nvPr/>
        </p:nvSpPr>
        <p:spPr>
          <a:xfrm>
            <a:off x="17397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2298013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4122747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06999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文本框 2"/>
          <p:cNvSpPr txBox="1"/>
          <p:nvPr/>
        </p:nvSpPr>
        <p:spPr>
          <a:xfrm>
            <a:off x="1689610"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Oval 38"/>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矩形 18"/>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Oval 38"/>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矩形 21"/>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355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735631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21514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a:solidFill>
                  <a:schemeClr val="accent1"/>
                </a:solidFill>
                <a:latin typeface="微软雅黑" panose="020B0503020204020204" pitchFamily="34" charset="-122"/>
                <a:ea typeface="微软雅黑" panose="020B0503020204020204" pitchFamily="34" charset="-122"/>
              </a:rPr>
              <a:t>谢谢观看</a:t>
            </a: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13" name="TextBox 12"/>
          <p:cNvSpPr txBox="1"/>
          <p:nvPr/>
        </p:nvSpPr>
        <p:spPr>
          <a:xfrm>
            <a:off x="7942393" y="3797067"/>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14" name="TextBox 13"/>
          <p:cNvSpPr txBox="1"/>
          <p:nvPr/>
        </p:nvSpPr>
        <p:spPr>
          <a:xfrm>
            <a:off x="9788811" y="5045495"/>
            <a:ext cx="1730596"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en-US" altLang="zh-CN" sz="1900" b="1" dirty="0">
                <a:solidFill>
                  <a:schemeClr val="tx1">
                    <a:lumMod val="75000"/>
                    <a:lumOff val="25000"/>
                  </a:schemeClr>
                </a:solidFill>
                <a:latin typeface="微软雅黑" panose="020B0503020204020204" pitchFamily="34" charset="-122"/>
                <a:ea typeface="微软雅黑" panose="020B0503020204020204" pitchFamily="34" charset="-122"/>
              </a:rPr>
              <a:t>XXX</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6686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par>
                          <p:cTn id="24" fill="hold">
                            <p:stCondLst>
                              <p:cond delay="21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6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1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六边形 4"/>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工作进度</a:t>
            </a:r>
          </a:p>
        </p:txBody>
      </p:sp>
      <p:cxnSp>
        <p:nvCxnSpPr>
          <p:cNvPr id="6" name="直接箭头连接符 5"/>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57035100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33" name="组合 132"/>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0" name="组合 139"/>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7" name="组合 146"/>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4" name="组合 15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1" name="组合 160"/>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8" name="组合 167"/>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75" name="组合 174"/>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6063829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75214644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文本框 2"/>
          <p:cNvSpPr txBox="1"/>
          <p:nvPr/>
        </p:nvSpPr>
        <p:spPr>
          <a:xfrm>
            <a:off x="168244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66945182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3301926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356036" y="644740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1982752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802</TotalTime>
  <Words>3437</Words>
  <Application>Microsoft Office PowerPoint</Application>
  <PresentationFormat>自定义</PresentationFormat>
  <Paragraphs>477</Paragraphs>
  <Slides>36</Slides>
  <Notes>36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Gulim</vt:lpstr>
      <vt:lpstr>Gulim</vt:lpstr>
      <vt:lpstr>微软雅黑</vt:lpstr>
      <vt:lpstr>Arial</vt:lpstr>
      <vt:lpstr>Arial Black</vt:lpstr>
      <vt:lpstr>Calibri</vt:lpstr>
      <vt:lpstr>Eras Bold ITC</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蓝色简洁</dc:title>
  <dc:creator>第一PPT</dc:creator>
  <cp:keywords>www.1ppt.com</cp:keywords>
  <cp:lastModifiedBy>Alan Yuan</cp:lastModifiedBy>
  <cp:revision>106</cp:revision>
  <dcterms:created xsi:type="dcterms:W3CDTF">2014-08-23T07:50:08Z</dcterms:created>
  <dcterms:modified xsi:type="dcterms:W3CDTF">2018-12-13T13:11:28Z</dcterms:modified>
</cp:coreProperties>
</file>