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9" r:id="rId3"/>
    <p:sldId id="260" r:id="rId4"/>
    <p:sldId id="264" r:id="rId5"/>
    <p:sldId id="265" r:id="rId6"/>
    <p:sldId id="268" r:id="rId7"/>
    <p:sldId id="267" r:id="rId8"/>
    <p:sldId id="261" r:id="rId9"/>
    <p:sldId id="266" r:id="rId10"/>
    <p:sldId id="269" r:id="rId11"/>
    <p:sldId id="270" r:id="rId12"/>
    <p:sldId id="272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4663"/>
    <a:srgbClr val="262626"/>
    <a:srgbClr val="053249"/>
    <a:srgbClr val="043B57"/>
    <a:srgbClr val="031627"/>
    <a:srgbClr val="02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2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6F310-5FAE-45CA-8E15-1EBEBF893ADD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0E69-370C-4B8F-B374-58313A243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1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BB3BA-3BE0-4DB8-A6AB-69D2BC6E378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947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08976-5741-47EC-B71F-781664B86F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2782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70470-0FA9-47EA-8AA9-DADF6AF514C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19216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718ED-975A-4659-92A7-1DBFEAC7B0D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5843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66C0-F0CF-4817-B566-9570CB8F15D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9176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48484-F8F5-4DC9-9C93-74C9A3CB9C7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279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D5401-4DBF-4B15-837A-787BE0B8574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99735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7816-0C36-47D3-91D4-9CAB3BF32BC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5630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9BC76-3E7E-40F1-BED9-002B565D254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72360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4418-1480-42DC-BA92-BCA6D6CAEA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41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99BF3-3FF9-4E6D-8D43-777AE8C028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3384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F88766-DAF5-4213-9EC3-B1A8A005787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星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21920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等腰三角形 8"/>
          <p:cNvSpPr/>
          <p:nvPr/>
        </p:nvSpPr>
        <p:spPr>
          <a:xfrm rot="16200000">
            <a:off x="3423444" y="3683794"/>
            <a:ext cx="839788" cy="679450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1350963" y="2060575"/>
            <a:ext cx="3071812" cy="2647950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1588" y="2466975"/>
            <a:ext cx="3671887" cy="1323975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</a:rPr>
              <a:t>POWERPOINT</a:t>
            </a:r>
            <a:r>
              <a:rPr kumimoji="1" lang="zh-CN" altLang="en-US" sz="4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kumimoji="1" lang="en-US" altLang="zh-CN" sz="4000" b="1" dirty="0">
              <a:solidFill>
                <a:schemeClr val="bg1">
                  <a:lumMod val="95000"/>
                </a:schemeClr>
              </a:solidFill>
            </a:endParaRPr>
          </a:p>
          <a:p>
            <a:pPr eaLnBrk="1" hangingPunct="1">
              <a:defRPr/>
            </a:pPr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</a:rPr>
              <a:t>  TEMPLATE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515938" y="5322888"/>
            <a:ext cx="5184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55" name="矩形 5"/>
          <p:cNvSpPr>
            <a:spLocks noChangeArrowheads="1"/>
          </p:cNvSpPr>
          <p:nvPr/>
        </p:nvSpPr>
        <p:spPr bwMode="auto">
          <a:xfrm>
            <a:off x="3095625" y="4513263"/>
            <a:ext cx="10064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SPEAKER: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089650" y="2133600"/>
            <a:ext cx="6096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C00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6959600" y="3024188"/>
            <a:ext cx="4752975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sp>
        <p:nvSpPr>
          <p:cNvPr id="2" name="矩形 1"/>
          <p:cNvSpPr/>
          <p:nvPr/>
        </p:nvSpPr>
        <p:spPr>
          <a:xfrm>
            <a:off x="1865313" y="2301875"/>
            <a:ext cx="360362" cy="24479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631950" y="4778375"/>
            <a:ext cx="34559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960688" y="2921000"/>
            <a:ext cx="327025" cy="18510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852863" y="3525838"/>
            <a:ext cx="298450" cy="12303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276" name="文本框 4"/>
          <p:cNvSpPr txBox="1">
            <a:spLocks noChangeArrowheads="1"/>
          </p:cNvSpPr>
          <p:nvPr/>
        </p:nvSpPr>
        <p:spPr bwMode="auto">
          <a:xfrm>
            <a:off x="1868488" y="4849813"/>
            <a:ext cx="339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anose="020B0604020202020204" pitchFamily="34" charset="0"/>
              </a:rPr>
              <a:t>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277" name="文本框 38"/>
          <p:cNvSpPr txBox="1">
            <a:spLocks noChangeArrowheads="1"/>
          </p:cNvSpPr>
          <p:nvPr/>
        </p:nvSpPr>
        <p:spPr bwMode="auto">
          <a:xfrm>
            <a:off x="2959100" y="4805363"/>
            <a:ext cx="338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anose="020B0604020202020204" pitchFamily="34" charset="0"/>
              </a:rPr>
              <a:t>B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278" name="文本框 39"/>
          <p:cNvSpPr txBox="1">
            <a:spLocks noChangeArrowheads="1"/>
          </p:cNvSpPr>
          <p:nvPr/>
        </p:nvSpPr>
        <p:spPr bwMode="auto">
          <a:xfrm>
            <a:off x="3863975" y="4818063"/>
            <a:ext cx="350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anose="020B0604020202020204" pitchFamily="34" charset="0"/>
              </a:rPr>
              <a:t>C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089650" y="2060575"/>
            <a:ext cx="6102350" cy="3386138"/>
          </a:xfrm>
          <a:prstGeom prst="rect">
            <a:avLst/>
          </a:prstGeom>
          <a:solidFill>
            <a:srgbClr val="26262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288088" y="2354263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C00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959600" y="3024188"/>
            <a:ext cx="47529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pic>
        <p:nvPicPr>
          <p:cNvPr id="12297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8" y="2060575"/>
            <a:ext cx="6069012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星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21920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66763" y="3429000"/>
            <a:ext cx="5113337" cy="1016000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6000" b="1" dirty="0">
                <a:solidFill>
                  <a:schemeClr val="bg1">
                    <a:lumMod val="95000"/>
                  </a:schemeClr>
                </a:solidFill>
              </a:rPr>
              <a:t>THANK YOU</a:t>
            </a:r>
            <a:r>
              <a:rPr kumimoji="1" lang="zh-CN" altLang="en-US" sz="6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kumimoji="1" lang="en-US" altLang="zh-CN" sz="6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985838" y="5153025"/>
            <a:ext cx="51831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317" name="矩形 5"/>
          <p:cNvSpPr>
            <a:spLocks noChangeArrowheads="1"/>
          </p:cNvSpPr>
          <p:nvPr/>
        </p:nvSpPr>
        <p:spPr bwMode="auto">
          <a:xfrm>
            <a:off x="982663" y="4445000"/>
            <a:ext cx="1008062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SPEAKER: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星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196975"/>
            <a:ext cx="10775950" cy="4752975"/>
          </a:xfrm>
          <a:prstGeom prst="rect">
            <a:avLst/>
          </a:prstGeom>
          <a:solidFill>
            <a:srgbClr val="26262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1747044" y="1431131"/>
            <a:ext cx="344488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881063" y="620713"/>
            <a:ext cx="1357312" cy="1171575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160588" cy="523875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03838" y="2349500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303838" y="3179763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303838" y="4013200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303838" y="4759325"/>
            <a:ext cx="5791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" name="等腰三角形 19"/>
          <p:cNvSpPr/>
          <p:nvPr/>
        </p:nvSpPr>
        <p:spPr>
          <a:xfrm rot="16200000">
            <a:off x="4896644" y="3347244"/>
            <a:ext cx="344487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>
            <a:off x="4896644" y="2539206"/>
            <a:ext cx="344488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4872832" y="4153694"/>
            <a:ext cx="344487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6200000">
            <a:off x="4896644" y="4902994"/>
            <a:ext cx="344487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4098" name="Picture 2" descr="星空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等腰三角形 2"/>
          <p:cNvSpPr/>
          <p:nvPr/>
        </p:nvSpPr>
        <p:spPr>
          <a:xfrm rot="16200000">
            <a:off x="6270625" y="4694238"/>
            <a:ext cx="433387" cy="350838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448300" y="3933825"/>
            <a:ext cx="1357313" cy="1169988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5" y="4257675"/>
            <a:ext cx="2160588" cy="522288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 dirty="0">
                <a:solidFill>
                  <a:schemeClr val="bg1">
                    <a:lumMod val="95000"/>
                  </a:schemeClr>
                </a:solidFill>
              </a:rPr>
              <a:t>PART ONE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02" name="文本框 5"/>
          <p:cNvSpPr txBox="1">
            <a:spLocks noChangeArrowheads="1"/>
          </p:cNvSpPr>
          <p:nvPr/>
        </p:nvSpPr>
        <p:spPr bwMode="auto">
          <a:xfrm>
            <a:off x="4424363" y="5265738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蓝色地球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-4763"/>
            <a:ext cx="12199937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22225" y="-4763"/>
            <a:ext cx="12182475" cy="6862763"/>
          </a:xfrm>
          <a:custGeom>
            <a:avLst/>
            <a:gdLst>
              <a:gd name="connsiteX0" fmla="*/ 583791 w 12182621"/>
              <a:gd name="connsiteY0" fmla="*/ 1043690 h 6862763"/>
              <a:gd name="connsiteX1" fmla="*/ 0 w 12182621"/>
              <a:gd name="connsiteY1" fmla="*/ 1407557 h 6862763"/>
              <a:gd name="connsiteX2" fmla="*/ 0 w 12182621"/>
              <a:gd name="connsiteY2" fmla="*/ 1372553 h 6862763"/>
              <a:gd name="connsiteX3" fmla="*/ 7658981 w 12182621"/>
              <a:gd name="connsiteY3" fmla="*/ 0 h 6862763"/>
              <a:gd name="connsiteX4" fmla="*/ 12182621 w 12182621"/>
              <a:gd name="connsiteY4" fmla="*/ 0 h 6862763"/>
              <a:gd name="connsiteX5" fmla="*/ 12182621 w 12182621"/>
              <a:gd name="connsiteY5" fmla="*/ 6862763 h 6862763"/>
              <a:gd name="connsiteX6" fmla="*/ 0 w 12182621"/>
              <a:gd name="connsiteY6" fmla="*/ 6862763 h 6862763"/>
              <a:gd name="connsiteX7" fmla="*/ 0 w 12182621"/>
              <a:gd name="connsiteY7" fmla="*/ 4817744 h 6862763"/>
              <a:gd name="connsiteX8" fmla="*/ 7681989 w 12182621"/>
              <a:gd name="connsiteY8" fmla="*/ 29676 h 686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2621" h="6862763">
                <a:moveTo>
                  <a:pt x="583791" y="1043690"/>
                </a:moveTo>
                <a:lnTo>
                  <a:pt x="0" y="1407557"/>
                </a:lnTo>
                <a:lnTo>
                  <a:pt x="0" y="1372553"/>
                </a:lnTo>
                <a:close/>
                <a:moveTo>
                  <a:pt x="7658981" y="0"/>
                </a:moveTo>
                <a:lnTo>
                  <a:pt x="12182621" y="0"/>
                </a:lnTo>
                <a:lnTo>
                  <a:pt x="12182621" y="6862763"/>
                </a:lnTo>
                <a:lnTo>
                  <a:pt x="0" y="6862763"/>
                </a:lnTo>
                <a:lnTo>
                  <a:pt x="0" y="4817744"/>
                </a:lnTo>
                <a:lnTo>
                  <a:pt x="7681989" y="29676"/>
                </a:lnTo>
                <a:close/>
              </a:path>
            </a:pathLst>
          </a:custGeom>
          <a:solidFill>
            <a:srgbClr val="262626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 rot="14109135">
            <a:off x="2715419" y="-2291556"/>
            <a:ext cx="1087437" cy="8531225"/>
          </a:xfrm>
          <a:custGeom>
            <a:avLst/>
            <a:gdLst>
              <a:gd name="connsiteX0" fmla="*/ 0 w 1219295"/>
              <a:gd name="connsiteY0" fmla="*/ 8482573 h 8482573"/>
              <a:gd name="connsiteX1" fmla="*/ 304824 w 1219295"/>
              <a:gd name="connsiteY1" fmla="*/ 0 h 8482573"/>
              <a:gd name="connsiteX2" fmla="*/ 1219295 w 1219295"/>
              <a:gd name="connsiteY2" fmla="*/ 0 h 8482573"/>
              <a:gd name="connsiteX3" fmla="*/ 914471 w 1219295"/>
              <a:gd name="connsiteY3" fmla="*/ 8482573 h 8482573"/>
              <a:gd name="connsiteX4" fmla="*/ 0 w 1219295"/>
              <a:gd name="connsiteY4" fmla="*/ 8482573 h 8482573"/>
              <a:gd name="connsiteX0" fmla="*/ 0 w 1157262"/>
              <a:gd name="connsiteY0" fmla="*/ 8482573 h 8482573"/>
              <a:gd name="connsiteX1" fmla="*/ 304824 w 1157262"/>
              <a:gd name="connsiteY1" fmla="*/ 0 h 8482573"/>
              <a:gd name="connsiteX2" fmla="*/ 1157262 w 1157262"/>
              <a:gd name="connsiteY2" fmla="*/ 787400 h 8482573"/>
              <a:gd name="connsiteX3" fmla="*/ 914471 w 1157262"/>
              <a:gd name="connsiteY3" fmla="*/ 8482573 h 8482573"/>
              <a:gd name="connsiteX4" fmla="*/ 0 w 1157262"/>
              <a:gd name="connsiteY4" fmla="*/ 8482573 h 8482573"/>
              <a:gd name="connsiteX0" fmla="*/ 0 w 1157262"/>
              <a:gd name="connsiteY0" fmla="*/ 8340777 h 8340777"/>
              <a:gd name="connsiteX1" fmla="*/ 246615 w 1157262"/>
              <a:gd name="connsiteY1" fmla="*/ 0 h 8340777"/>
              <a:gd name="connsiteX2" fmla="*/ 1157262 w 1157262"/>
              <a:gd name="connsiteY2" fmla="*/ 645604 h 8340777"/>
              <a:gd name="connsiteX3" fmla="*/ 914471 w 1157262"/>
              <a:gd name="connsiteY3" fmla="*/ 8340777 h 8340777"/>
              <a:gd name="connsiteX4" fmla="*/ 0 w 1157262"/>
              <a:gd name="connsiteY4" fmla="*/ 8340777 h 8340777"/>
              <a:gd name="connsiteX0" fmla="*/ 0 w 1157262"/>
              <a:gd name="connsiteY0" fmla="*/ 8340777 h 8340777"/>
              <a:gd name="connsiteX1" fmla="*/ 246615 w 1157262"/>
              <a:gd name="connsiteY1" fmla="*/ 0 h 8340777"/>
              <a:gd name="connsiteX2" fmla="*/ 1157262 w 1157262"/>
              <a:gd name="connsiteY2" fmla="*/ 645604 h 8340777"/>
              <a:gd name="connsiteX3" fmla="*/ 939204 w 1157262"/>
              <a:gd name="connsiteY3" fmla="*/ 7345081 h 8340777"/>
              <a:gd name="connsiteX4" fmla="*/ 0 w 1157262"/>
              <a:gd name="connsiteY4" fmla="*/ 8340777 h 8340777"/>
              <a:gd name="connsiteX0" fmla="*/ 0 w 1087319"/>
              <a:gd name="connsiteY0" fmla="*/ 8531283 h 8531283"/>
              <a:gd name="connsiteX1" fmla="*/ 176672 w 1087319"/>
              <a:gd name="connsiteY1" fmla="*/ 0 h 8531283"/>
              <a:gd name="connsiteX2" fmla="*/ 1087319 w 1087319"/>
              <a:gd name="connsiteY2" fmla="*/ 645604 h 8531283"/>
              <a:gd name="connsiteX3" fmla="*/ 869261 w 1087319"/>
              <a:gd name="connsiteY3" fmla="*/ 7345081 h 8531283"/>
              <a:gd name="connsiteX4" fmla="*/ 0 w 1087319"/>
              <a:gd name="connsiteY4" fmla="*/ 8531283 h 853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319" h="8531283">
                <a:moveTo>
                  <a:pt x="0" y="8531283"/>
                </a:moveTo>
                <a:lnTo>
                  <a:pt x="176672" y="0"/>
                </a:lnTo>
                <a:lnTo>
                  <a:pt x="1087319" y="645604"/>
                </a:lnTo>
                <a:lnTo>
                  <a:pt x="869261" y="7345081"/>
                </a:lnTo>
                <a:lnTo>
                  <a:pt x="0" y="8531283"/>
                </a:lnTo>
                <a:close/>
              </a:path>
            </a:pathLst>
          </a:custGeom>
          <a:solidFill>
            <a:srgbClr val="262626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656138" y="5967413"/>
            <a:ext cx="7339012" cy="701675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096000" y="2092325"/>
            <a:ext cx="589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92D05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4079875" y="2876550"/>
            <a:ext cx="77771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sp>
        <p:nvSpPr>
          <p:cNvPr id="29" name="矩形 28"/>
          <p:cNvSpPr/>
          <p:nvPr/>
        </p:nvSpPr>
        <p:spPr>
          <a:xfrm>
            <a:off x="4079875" y="4167188"/>
            <a:ext cx="77771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954088" y="2239963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92D05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1060450" y="3421063"/>
            <a:ext cx="5140325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pic>
        <p:nvPicPr>
          <p:cNvPr id="615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9738" y="2282825"/>
            <a:ext cx="5402262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2600325" y="3141663"/>
            <a:ext cx="308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0" name="矩形 4"/>
          <p:cNvSpPr>
            <a:spLocks noChangeArrowheads="1"/>
          </p:cNvSpPr>
          <p:nvPr/>
        </p:nvSpPr>
        <p:spPr bwMode="auto">
          <a:xfrm>
            <a:off x="2403475" y="2201863"/>
            <a:ext cx="3692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11272" name="矩形 9"/>
          <p:cNvSpPr>
            <a:spLocks noChangeArrowheads="1"/>
          </p:cNvSpPr>
          <p:nvPr/>
        </p:nvSpPr>
        <p:spPr bwMode="auto">
          <a:xfrm>
            <a:off x="2636838" y="4467225"/>
            <a:ext cx="3081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2305050" y="4845050"/>
            <a:ext cx="36798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11274" name="矩形 12"/>
          <p:cNvSpPr>
            <a:spLocks noChangeArrowheads="1"/>
          </p:cNvSpPr>
          <p:nvPr/>
        </p:nvSpPr>
        <p:spPr bwMode="auto">
          <a:xfrm>
            <a:off x="7310438" y="4343400"/>
            <a:ext cx="308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5" name="矩形 15"/>
          <p:cNvSpPr>
            <a:spLocks noChangeArrowheads="1"/>
          </p:cNvSpPr>
          <p:nvPr/>
        </p:nvSpPr>
        <p:spPr bwMode="auto">
          <a:xfrm>
            <a:off x="7061200" y="4813300"/>
            <a:ext cx="3582988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24" name="矩形 23"/>
          <p:cNvSpPr/>
          <p:nvPr/>
        </p:nvSpPr>
        <p:spPr>
          <a:xfrm>
            <a:off x="2320925" y="1970088"/>
            <a:ext cx="3733800" cy="191293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027863" y="1849438"/>
            <a:ext cx="3641725" cy="203358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031038" y="4244975"/>
            <a:ext cx="3643312" cy="17668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30438" y="4368800"/>
            <a:ext cx="3824287" cy="164306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280" name="矩形 33"/>
          <p:cNvSpPr>
            <a:spLocks noChangeArrowheads="1"/>
          </p:cNvSpPr>
          <p:nvPr/>
        </p:nvSpPr>
        <p:spPr bwMode="auto">
          <a:xfrm>
            <a:off x="7405688" y="3173413"/>
            <a:ext cx="308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81" name="矩形 34"/>
          <p:cNvSpPr>
            <a:spLocks noChangeArrowheads="1"/>
          </p:cNvSpPr>
          <p:nvPr/>
        </p:nvSpPr>
        <p:spPr bwMode="auto">
          <a:xfrm>
            <a:off x="7121525" y="2016125"/>
            <a:ext cx="356870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39" name="等腰三角形 38"/>
          <p:cNvSpPr/>
          <p:nvPr/>
        </p:nvSpPr>
        <p:spPr>
          <a:xfrm rot="7070444">
            <a:off x="3988594" y="3715544"/>
            <a:ext cx="522288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等腰三角形 26"/>
          <p:cNvSpPr/>
          <p:nvPr/>
        </p:nvSpPr>
        <p:spPr>
          <a:xfrm rot="7070444">
            <a:off x="8686006" y="3774282"/>
            <a:ext cx="522287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7070444">
            <a:off x="8695531" y="5869782"/>
            <a:ext cx="522287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070444">
            <a:off x="3982244" y="5869782"/>
            <a:ext cx="522287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  <p:bldP spid="11272" grpId="0"/>
      <p:bldP spid="11273" grpId="0"/>
      <p:bldP spid="11274" grpId="0"/>
      <p:bldP spid="11275" grpId="0"/>
      <p:bldP spid="24" grpId="0" animBg="1"/>
      <p:bldP spid="25" grpId="0" animBg="1"/>
      <p:bldP spid="28" grpId="0" animBg="1"/>
      <p:bldP spid="29" grpId="0" animBg="1"/>
      <p:bldP spid="11280" grpId="0"/>
      <p:bldP spid="11281" grpId="0"/>
      <p:bldP spid="39" grpId="0" animBg="1"/>
      <p:bldP spid="27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85800" y="5876925"/>
            <a:ext cx="11012488" cy="733425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6" name="空心弧 35"/>
          <p:cNvSpPr/>
          <p:nvPr/>
        </p:nvSpPr>
        <p:spPr>
          <a:xfrm rot="16200000" flipV="1">
            <a:off x="2417762" y="2136776"/>
            <a:ext cx="1452563" cy="1452562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空心弧 36"/>
          <p:cNvSpPr/>
          <p:nvPr/>
        </p:nvSpPr>
        <p:spPr>
          <a:xfrm rot="16200000" flipV="1">
            <a:off x="2417762" y="2136776"/>
            <a:ext cx="1452563" cy="1452562"/>
          </a:xfrm>
          <a:prstGeom prst="blockArc">
            <a:avLst>
              <a:gd name="adj1" fmla="val 10907759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544763" y="2325688"/>
            <a:ext cx="138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6000">
                <a:latin typeface="Segoe UI Light" panose="020B0502040204020203" pitchFamily="34" charset="0"/>
              </a:rPr>
              <a:t>50</a:t>
            </a:r>
            <a:r>
              <a:rPr kumimoji="1" lang="en-US" altLang="zh-CN" sz="2400">
                <a:latin typeface="Segoe UI Light" panose="020B0502040204020203" pitchFamily="34" charset="0"/>
              </a:rPr>
              <a:t>%</a:t>
            </a:r>
            <a:endParaRPr kumimoji="1" lang="zh-CN" altLang="en-US" sz="2400">
              <a:latin typeface="Segoe UI Light" panose="020B0502040204020203" pitchFamily="34" charset="0"/>
            </a:endParaRPr>
          </a:p>
        </p:txBody>
      </p:sp>
      <p:sp>
        <p:nvSpPr>
          <p:cNvPr id="45" name="空心弧 44"/>
          <p:cNvSpPr/>
          <p:nvPr/>
        </p:nvSpPr>
        <p:spPr>
          <a:xfrm rot="16200000" flipV="1">
            <a:off x="5369720" y="2243931"/>
            <a:ext cx="1452562" cy="145097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空心弧 45"/>
          <p:cNvSpPr/>
          <p:nvPr/>
        </p:nvSpPr>
        <p:spPr>
          <a:xfrm rot="16200000" flipV="1">
            <a:off x="5369720" y="2243931"/>
            <a:ext cx="1452562" cy="1450975"/>
          </a:xfrm>
          <a:prstGeom prst="blockArc">
            <a:avLst>
              <a:gd name="adj1" fmla="val 5524817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5497513" y="2432050"/>
            <a:ext cx="138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6000">
                <a:latin typeface="Segoe UI Light" panose="020B0502040204020203" pitchFamily="34" charset="0"/>
              </a:rPr>
              <a:t>75</a:t>
            </a:r>
            <a:r>
              <a:rPr kumimoji="1" lang="en-US" altLang="zh-CN" sz="2400">
                <a:latin typeface="Segoe UI Light" panose="020B0502040204020203" pitchFamily="34" charset="0"/>
              </a:rPr>
              <a:t>%</a:t>
            </a:r>
            <a:endParaRPr kumimoji="1" lang="zh-CN" altLang="en-US" sz="2400">
              <a:latin typeface="Segoe UI Light" panose="020B0502040204020203" pitchFamily="34" charset="0"/>
            </a:endParaRPr>
          </a:p>
        </p:txBody>
      </p:sp>
      <p:sp>
        <p:nvSpPr>
          <p:cNvPr id="48" name="空心弧 47"/>
          <p:cNvSpPr/>
          <p:nvPr/>
        </p:nvSpPr>
        <p:spPr>
          <a:xfrm rot="16200000" flipV="1">
            <a:off x="8183563" y="2255838"/>
            <a:ext cx="1452562" cy="1452562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9" name="空心弧 48"/>
          <p:cNvSpPr/>
          <p:nvPr/>
        </p:nvSpPr>
        <p:spPr>
          <a:xfrm rot="16200000" flipV="1">
            <a:off x="8183563" y="2255838"/>
            <a:ext cx="1452562" cy="1452562"/>
          </a:xfrm>
          <a:prstGeom prst="blockArc">
            <a:avLst>
              <a:gd name="adj1" fmla="val 514516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8312150" y="2444750"/>
            <a:ext cx="13890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6000">
                <a:latin typeface="Segoe UI Light" panose="020B0502040204020203" pitchFamily="34" charset="0"/>
              </a:rPr>
              <a:t>96</a:t>
            </a:r>
            <a:r>
              <a:rPr kumimoji="1" lang="en-US" altLang="zh-CN" sz="2400">
                <a:latin typeface="Segoe UI Light" panose="020B0502040204020203" pitchFamily="34" charset="0"/>
              </a:rPr>
              <a:t>%</a:t>
            </a:r>
            <a:endParaRPr kumimoji="1" lang="zh-CN" altLang="en-US" sz="2400">
              <a:latin typeface="Segoe UI Light" panose="020B0502040204020203" pitchFamily="34" charset="0"/>
            </a:endParaRPr>
          </a:p>
        </p:txBody>
      </p:sp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2009775" y="3722688"/>
            <a:ext cx="226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B050"/>
                </a:solidFill>
                <a:latin typeface="Arial" panose="020B0604020202020204" pitchFamily="34" charset="0"/>
              </a:rPr>
              <a:t>ADD YOUR TEXT</a:t>
            </a:r>
            <a:endParaRPr lang="zh-CN" altLang="en-US" sz="20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084388" y="4137025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4965700" y="3759200"/>
            <a:ext cx="226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B050"/>
                </a:solidFill>
                <a:latin typeface="Arial" panose="020B0604020202020204" pitchFamily="34" charset="0"/>
              </a:rPr>
              <a:t>ADD YOUR TEXT</a:t>
            </a:r>
            <a:endParaRPr lang="zh-CN" altLang="en-US" sz="20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5049838" y="4210050"/>
            <a:ext cx="24987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5" name="矩形 3"/>
          <p:cNvSpPr>
            <a:spLocks noChangeArrowheads="1"/>
          </p:cNvSpPr>
          <p:nvPr/>
        </p:nvSpPr>
        <p:spPr bwMode="auto">
          <a:xfrm>
            <a:off x="7816850" y="3736975"/>
            <a:ext cx="22590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B050"/>
                </a:solidFill>
                <a:latin typeface="Arial" panose="020B0604020202020204" pitchFamily="34" charset="0"/>
              </a:rPr>
              <a:t>ADD YOUR TEXT</a:t>
            </a:r>
            <a:endParaRPr lang="zh-CN" altLang="en-US" sz="20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8054975" y="4210050"/>
            <a:ext cx="24272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星空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等腰三角形 2"/>
          <p:cNvSpPr/>
          <p:nvPr/>
        </p:nvSpPr>
        <p:spPr>
          <a:xfrm rot="16200000">
            <a:off x="6270625" y="4694238"/>
            <a:ext cx="433387" cy="350838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448300" y="3933825"/>
            <a:ext cx="1357313" cy="1169988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5" y="4257675"/>
            <a:ext cx="2160588" cy="522288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 dirty="0">
                <a:solidFill>
                  <a:schemeClr val="bg1">
                    <a:lumMod val="95000"/>
                  </a:schemeClr>
                </a:solidFill>
              </a:rPr>
              <a:t>PART TWO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222" name="文本框 5"/>
          <p:cNvSpPr txBox="1">
            <a:spLocks noChangeArrowheads="1"/>
          </p:cNvSpPr>
          <p:nvPr/>
        </p:nvSpPr>
        <p:spPr bwMode="auto">
          <a:xfrm>
            <a:off x="4424363" y="5265738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>
            <a:off x="5514975" y="2492375"/>
            <a:ext cx="1162050" cy="116363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064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340100" y="2460625"/>
            <a:ext cx="1163638" cy="11620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3287713" y="5229225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92D05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2233613" y="4108450"/>
            <a:ext cx="83137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sp>
        <p:nvSpPr>
          <p:cNvPr id="14" name="椭圆 13"/>
          <p:cNvSpPr/>
          <p:nvPr/>
        </p:nvSpPr>
        <p:spPr>
          <a:xfrm>
            <a:off x="7680325" y="2482850"/>
            <a:ext cx="1162050" cy="11620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15" name="组 4"/>
          <p:cNvGrpSpPr/>
          <p:nvPr/>
        </p:nvGrpSpPr>
        <p:grpSpPr>
          <a:xfrm>
            <a:off x="3515273" y="2530291"/>
            <a:ext cx="831850" cy="996950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6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17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19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0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1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4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5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84194" y="2663798"/>
            <a:ext cx="822325" cy="796925"/>
            <a:chOff x="5314950" y="3314700"/>
            <a:chExt cx="822325" cy="796925"/>
          </a:xfrm>
          <a:solidFill>
            <a:schemeClr val="bg1"/>
          </a:solidFill>
        </p:grpSpPr>
        <p:sp>
          <p:nvSpPr>
            <p:cNvPr id="30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1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2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0253" name="Freeform 183"/>
          <p:cNvSpPr>
            <a:spLocks noEditPoints="1"/>
          </p:cNvSpPr>
          <p:nvPr/>
        </p:nvSpPr>
        <p:spPr bwMode="auto">
          <a:xfrm>
            <a:off x="8001000" y="2686050"/>
            <a:ext cx="746125" cy="742950"/>
          </a:xfrm>
          <a:custGeom>
            <a:avLst/>
            <a:gdLst>
              <a:gd name="T0" fmla="*/ 0 w 470"/>
              <a:gd name="T1" fmla="*/ 0 h 468"/>
              <a:gd name="T2" fmla="*/ 31750 w 470"/>
              <a:gd name="T3" fmla="*/ 742950 h 468"/>
              <a:gd name="T4" fmla="*/ 304800 w 470"/>
              <a:gd name="T5" fmla="*/ 593725 h 468"/>
              <a:gd name="T6" fmla="*/ 368300 w 470"/>
              <a:gd name="T7" fmla="*/ 701675 h 468"/>
              <a:gd name="T8" fmla="*/ 466725 w 470"/>
              <a:gd name="T9" fmla="*/ 523875 h 468"/>
              <a:gd name="T10" fmla="*/ 746125 w 470"/>
              <a:gd name="T11" fmla="*/ 450850 h 468"/>
              <a:gd name="T12" fmla="*/ 0 w 470"/>
              <a:gd name="T13" fmla="*/ 0 h 468"/>
              <a:gd name="T14" fmla="*/ 368300 w 470"/>
              <a:gd name="T15" fmla="*/ 628650 h 468"/>
              <a:gd name="T16" fmla="*/ 85725 w 470"/>
              <a:gd name="T17" fmla="*/ 127000 h 468"/>
              <a:gd name="T18" fmla="*/ 431800 w 470"/>
              <a:gd name="T19" fmla="*/ 514350 h 468"/>
              <a:gd name="T20" fmla="*/ 368300 w 470"/>
              <a:gd name="T21" fmla="*/ 628650 h 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1181</Words>
  <Application>Microsoft Office PowerPoint</Application>
  <PresentationFormat>宽屏</PresentationFormat>
  <Paragraphs>70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微软雅黑</vt:lpstr>
      <vt:lpstr>Arial</vt:lpstr>
      <vt:lpstr>Calibri</vt:lpstr>
      <vt:lpstr>Calibri Light</vt:lpstr>
      <vt:lpstr>Segoe UI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宇宙星球</dc:title>
  <dc:creator>第一PPT</dc:creator>
  <cp:keywords>www.1ppt.com</cp:keywords>
  <cp:lastModifiedBy>Alan Yuan</cp:lastModifiedBy>
  <cp:revision>21</cp:revision>
  <dcterms:created xsi:type="dcterms:W3CDTF">2015-08-24T08:38:43Z</dcterms:created>
  <dcterms:modified xsi:type="dcterms:W3CDTF">2018-12-13T13:13:21Z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