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80" r:id="rId5"/>
    <p:sldId id="260" r:id="rId6"/>
    <p:sldId id="276" r:id="rId7"/>
    <p:sldId id="283" r:id="rId8"/>
    <p:sldId id="268" r:id="rId9"/>
    <p:sldId id="262" r:id="rId10"/>
    <p:sldId id="265" r:id="rId11"/>
    <p:sldId id="271" r:id="rId12"/>
    <p:sldId id="266" r:id="rId13"/>
    <p:sldId id="269" r:id="rId14"/>
    <p:sldId id="272" r:id="rId15"/>
    <p:sldId id="273" r:id="rId16"/>
    <p:sldId id="274" r:id="rId17"/>
    <p:sldId id="275" r:id="rId18"/>
    <p:sldId id="281" r:id="rId19"/>
    <p:sldId id="270" r:id="rId20"/>
    <p:sldId id="278" r:id="rId21"/>
    <p:sldId id="277" r:id="rId22"/>
    <p:sldId id="279" r:id="rId23"/>
    <p:sldId id="263" r:id="rId24"/>
    <p:sldId id="28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4660"/>
  </p:normalViewPr>
  <p:slideViewPr>
    <p:cSldViewPr snapToGrid="0">
      <p:cViewPr varScale="1">
        <p:scale>
          <a:sx n="86" d="100"/>
          <a:sy n="86" d="100"/>
        </p:scale>
        <p:origin x="422" y="6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6.jpeg"/></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C7C2FDA1-1A99-49AF-992A-90899D84D8D5}"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AAF6CDF7-695C-45E5-B380-ACD840D87172}" type="presOf" srcId="{7AD6A0FB-6385-4900-90FB-68AF47774FF2}" destId="{BF4BFA2F-8DE7-40C3-8A64-AD27EF521C2E}" srcOrd="0" destOrd="0" presId="urn:microsoft.com/office/officeart/2008/layout/BendingPictureBlocks"/>
    <dgm:cxn modelId="{1880BE2B-5E01-4B91-8C5C-9D9DD4619E26}" type="presParOf" srcId="{BF4BFA2F-8DE7-40C3-8A64-AD27EF521C2E}" destId="{CC192163-CD6C-422B-A976-BFBAF75FF3E2}" srcOrd="0" destOrd="0" presId="urn:microsoft.com/office/officeart/2008/layout/BendingPictureBlocks"/>
    <dgm:cxn modelId="{0AA73C88-4850-4390-99DC-AB88AB67DE4A}" type="presParOf" srcId="{CC192163-CD6C-422B-A976-BFBAF75FF3E2}" destId="{B06CCA3E-58B5-4429-9D21-007FBB6A3AB2}" srcOrd="0" destOrd="0" presId="urn:microsoft.com/office/officeart/2008/layout/BendingPictureBlocks"/>
    <dgm:cxn modelId="{D34B2454-8979-4D2E-9C7E-467BD18740DF}"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A03FFC55-E139-43ED-B57E-EAEA0A40757E}" type="presOf" srcId="{19CCEB87-305D-4E48-84B8-1EA85244D5BB}" destId="{78C89192-6868-4DDA-9D94-4C22E8F40D37}" srcOrd="0" destOrd="0" presId="urn:microsoft.com/office/officeart/2008/layout/BendingPictureBlocks"/>
    <dgm:cxn modelId="{66897AB4-FCC8-44F6-9D65-A7AD4EEFFBF4}" type="presOf" srcId="{7AD6A0FB-6385-4900-90FB-68AF47774FF2}" destId="{BF4BFA2F-8DE7-40C3-8A64-AD27EF521C2E}"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E8C21ECB-64CA-42EE-BB95-A38D5241A4F9}" type="presParOf" srcId="{BF4BFA2F-8DE7-40C3-8A64-AD27EF521C2E}" destId="{CC192163-CD6C-422B-A976-BFBAF75FF3E2}" srcOrd="0" destOrd="0" presId="urn:microsoft.com/office/officeart/2008/layout/BendingPictureBlocks"/>
    <dgm:cxn modelId="{BA1D258B-24C3-4B36-A0E6-4D3AC3749EAD}" type="presParOf" srcId="{CC192163-CD6C-422B-A976-BFBAF75FF3E2}" destId="{B06CCA3E-58B5-4429-9D21-007FBB6A3AB2}" srcOrd="0" destOrd="0" presId="urn:microsoft.com/office/officeart/2008/layout/BendingPictureBlocks"/>
    <dgm:cxn modelId="{C1DD9193-54D8-460F-966B-D122455007C4}"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B9917134-D4EC-4A28-BDA1-539038D3D5F7}" type="presOf" srcId="{19CCEB87-305D-4E48-84B8-1EA85244D5BB}" destId="{78C89192-6868-4DDA-9D94-4C22E8F40D37}" srcOrd="0" destOrd="0" presId="urn:microsoft.com/office/officeart/2008/layout/BendingPictureBlocks"/>
    <dgm:cxn modelId="{FB876664-01C1-4BD0-B79B-48CC4A10CD1B}" type="presOf" srcId="{7AD6A0FB-6385-4900-90FB-68AF47774FF2}" destId="{BF4BFA2F-8DE7-40C3-8A64-AD27EF521C2E}"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49070AD0-99DE-4B80-893D-ED3374FD76A4}" type="presParOf" srcId="{BF4BFA2F-8DE7-40C3-8A64-AD27EF521C2E}" destId="{CC192163-CD6C-422B-A976-BFBAF75FF3E2}" srcOrd="0" destOrd="0" presId="urn:microsoft.com/office/officeart/2008/layout/BendingPictureBlocks"/>
    <dgm:cxn modelId="{5238EEA2-7106-4611-BA9F-77A47F488415}" type="presParOf" srcId="{CC192163-CD6C-422B-A976-BFBAF75FF3E2}" destId="{B06CCA3E-58B5-4429-9D21-007FBB6A3AB2}" srcOrd="0" destOrd="0" presId="urn:microsoft.com/office/officeart/2008/layout/BendingPictureBlocks"/>
    <dgm:cxn modelId="{5DC64CBA-75E7-45B6-9C5B-D9AE90398421}"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EF116-D5FC-4F8F-998E-A9C129060160}" type="datetimeFigureOut">
              <a:rPr lang="zh-CN" altLang="en-US" smtClean="0"/>
              <a:t>2018/12/23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036A38-BF95-49C5-9361-C815CDA747B5}" type="slidenum">
              <a:rPr lang="zh-CN" altLang="en-US" smtClean="0"/>
              <a:t>‹#›</a:t>
            </a:fld>
            <a:endParaRPr lang="zh-CN" altLang="en-US"/>
          </a:p>
        </p:txBody>
      </p:sp>
    </p:spTree>
    <p:extLst>
      <p:ext uri="{BB962C8B-B14F-4D97-AF65-F5344CB8AC3E}">
        <p14:creationId xmlns:p14="http://schemas.microsoft.com/office/powerpoint/2010/main" val="86560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1026317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87473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22</a:t>
            </a:fld>
            <a:endParaRPr lang="zh-CN" altLang="en-US"/>
          </a:p>
        </p:txBody>
      </p:sp>
    </p:spTree>
    <p:extLst>
      <p:ext uri="{BB962C8B-B14F-4D97-AF65-F5344CB8AC3E}">
        <p14:creationId xmlns:p14="http://schemas.microsoft.com/office/powerpoint/2010/main" val="1026283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56724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928339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08503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356064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81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E4F12B-A4FF-4C1F-A17E-FFEEAFA756FD}" type="slidenum">
              <a:rPr lang="zh-CN" altLang="en-US"/>
              <a:pPr fontAlgn="base">
                <a:spcBef>
                  <a:spcPct val="0"/>
                </a:spcBef>
                <a:spcAft>
                  <a:spcPct val="0"/>
                </a:spcAft>
                <a:defRPr/>
              </a:pPr>
              <a:t>11</a:t>
            </a:fld>
            <a:endParaRPr lang="en-US" altLang="zh-CN"/>
          </a:p>
        </p:txBody>
      </p:sp>
    </p:spTree>
    <p:extLst>
      <p:ext uri="{BB962C8B-B14F-4D97-AF65-F5344CB8AC3E}">
        <p14:creationId xmlns:p14="http://schemas.microsoft.com/office/powerpoint/2010/main" val="260796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26407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16</a:t>
            </a:fld>
            <a:endParaRPr lang="zh-CN" altLang="en-US"/>
          </a:p>
        </p:txBody>
      </p:sp>
    </p:spTree>
    <p:extLst>
      <p:ext uri="{BB962C8B-B14F-4D97-AF65-F5344CB8AC3E}">
        <p14:creationId xmlns:p14="http://schemas.microsoft.com/office/powerpoint/2010/main" val="1331541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F775A4-DBCA-43D6-BDA5-B5DAC751E2D2}"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911702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20</a:t>
            </a:fld>
            <a:endParaRPr lang="zh-CN" altLang="en-US"/>
          </a:p>
        </p:txBody>
      </p:sp>
    </p:spTree>
    <p:extLst>
      <p:ext uri="{BB962C8B-B14F-4D97-AF65-F5344CB8AC3E}">
        <p14:creationId xmlns:p14="http://schemas.microsoft.com/office/powerpoint/2010/main" val="330733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3E2848-00BD-4311-96C1-B3092E21531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0A82A8D-0FE1-455C-8287-42A41BB5D6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B9515BAF-A0EC-4C27-A30F-2C7410AA1E02}"/>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152B448C-E2B6-4A51-B7B9-530CD213AB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4C6139-305A-43A2-AD3D-EF33DDB0BBAD}"/>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25422554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63135" y="309617"/>
            <a:ext cx="2448229" cy="420542"/>
          </a:xfrm>
          <a:prstGeom prst="rect">
            <a:avLst/>
          </a:prstGeom>
          <a:noFill/>
        </p:spPr>
        <p:txBody>
          <a:bodyPr wrap="square" lIns="91417" tIns="45709" rIns="91417" bIns="45709" rtlCol="0">
            <a:spAutoFit/>
          </a:bodyPr>
          <a:lstStyle/>
          <a:p>
            <a:pPr lvl="0" algn="dist"/>
            <a:r>
              <a:rPr lang="zh-CN" altLang="zh-CN" sz="2133" b="0" kern="1200" dirty="0">
                <a:solidFill>
                  <a:schemeClr val="accent1"/>
                </a:solidFill>
                <a:latin typeface="微软雅黑" pitchFamily="34" charset="-122"/>
                <a:ea typeface="微软雅黑" pitchFamily="34" charset="-122"/>
                <a:cs typeface="+mn-cs"/>
              </a:rPr>
              <a:t>工作完成情况</a:t>
            </a:r>
          </a:p>
        </p:txBody>
      </p:sp>
      <p:sp>
        <p:nvSpPr>
          <p:cNvPr id="7" name="文本框 38"/>
          <p:cNvSpPr txBox="1"/>
          <p:nvPr userDrawn="1"/>
        </p:nvSpPr>
        <p:spPr>
          <a:xfrm>
            <a:off x="715087" y="741531"/>
            <a:ext cx="2719028" cy="276977"/>
          </a:xfrm>
          <a:prstGeom prst="rect">
            <a:avLst/>
          </a:prstGeom>
          <a:noFill/>
        </p:spPr>
        <p:txBody>
          <a:bodyPr wrap="square" lIns="91417" tIns="45709" rIns="91417" bIns="45709" rtlCol="0">
            <a:spAutoFit/>
          </a:bodyPr>
          <a:lstStyle/>
          <a:p>
            <a:pPr algn="dist" defTabSz="914096"/>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grpSp>
        <p:nvGrpSpPr>
          <p:cNvPr id="9" name="组合 18">
            <a:extLst>
              <a:ext uri="{FF2B5EF4-FFF2-40B4-BE49-F238E27FC236}">
                <a16:creationId xmlns:a16="http://schemas.microsoft.com/office/drawing/2014/main" id="{95D1BEB7-D570-4488-B755-FB26CB492919}"/>
              </a:ext>
            </a:extLst>
          </p:cNvPr>
          <p:cNvGrpSpPr/>
          <p:nvPr userDrawn="1"/>
        </p:nvGrpSpPr>
        <p:grpSpPr>
          <a:xfrm>
            <a:off x="825" y="368749"/>
            <a:ext cx="803897" cy="449255"/>
            <a:chOff x="0" y="252065"/>
            <a:chExt cx="641111" cy="392113"/>
          </a:xfrm>
        </p:grpSpPr>
        <p:sp>
          <p:nvSpPr>
            <p:cNvPr id="10" name="矩形 59">
              <a:extLst>
                <a:ext uri="{FF2B5EF4-FFF2-40B4-BE49-F238E27FC236}">
                  <a16:creationId xmlns:a16="http://schemas.microsoft.com/office/drawing/2014/main" id="{C8FF11F1-5565-4DBA-AA3D-C8DCC8B4AC4D}"/>
                </a:ext>
              </a:extLst>
            </p:cNvPr>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1" name="矩形 60">
              <a:extLst>
                <a:ext uri="{FF2B5EF4-FFF2-40B4-BE49-F238E27FC236}">
                  <a16:creationId xmlns:a16="http://schemas.microsoft.com/office/drawing/2014/main" id="{32F6DD0E-170A-4ADD-9247-1FFAFBF06C30}"/>
                </a:ext>
              </a:extLst>
            </p:cNvPr>
            <p:cNvSpPr>
              <a:spLocks noChangeArrowheads="1"/>
            </p:cNvSpPr>
            <p:nvPr/>
          </p:nvSpPr>
          <p:spPr bwMode="auto">
            <a:xfrm>
              <a:off x="227013" y="252065"/>
              <a:ext cx="114300" cy="392112"/>
            </a:xfrm>
            <a:prstGeom prst="rect">
              <a:avLst/>
            </a:prstGeom>
            <a:solidFill>
              <a:schemeClr val="accent1">
                <a:lumMod val="60000"/>
                <a:lumOff val="40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2" name="五边形 21">
              <a:extLst>
                <a:ext uri="{FF2B5EF4-FFF2-40B4-BE49-F238E27FC236}">
                  <a16:creationId xmlns:a16="http://schemas.microsoft.com/office/drawing/2014/main" id="{BA16E97D-8D3E-42C2-AC99-27F73D405AD6}"/>
                </a:ext>
              </a:extLst>
            </p:cNvPr>
            <p:cNvSpPr/>
            <p:nvPr/>
          </p:nvSpPr>
          <p:spPr>
            <a:xfrm>
              <a:off x="338378" y="254692"/>
              <a:ext cx="302733" cy="38948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Tree>
    <p:extLst>
      <p:ext uri="{BB962C8B-B14F-4D97-AF65-F5344CB8AC3E}">
        <p14:creationId xmlns:p14="http://schemas.microsoft.com/office/powerpoint/2010/main" val="15810356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88535" y="309617"/>
            <a:ext cx="2448229" cy="420542"/>
          </a:xfrm>
          <a:prstGeom prst="rect">
            <a:avLst/>
          </a:prstGeom>
          <a:noFill/>
        </p:spPr>
        <p:txBody>
          <a:bodyPr wrap="square" lIns="91417" tIns="45709" rIns="91417" bIns="45709" rtlCol="0">
            <a:spAutoFit/>
          </a:bodyPr>
          <a:lstStyle/>
          <a:p>
            <a:pPr lvl="0" algn="dist"/>
            <a:r>
              <a:rPr lang="zh-CN" altLang="zh-CN" sz="2133" b="0" kern="1200" dirty="0">
                <a:solidFill>
                  <a:schemeClr val="accent1"/>
                </a:solidFill>
                <a:latin typeface="微软雅黑" pitchFamily="34" charset="-122"/>
                <a:ea typeface="微软雅黑" pitchFamily="34" charset="-122"/>
                <a:cs typeface="+mn-cs"/>
              </a:rPr>
              <a:t>成功项目展示</a:t>
            </a:r>
          </a:p>
        </p:txBody>
      </p:sp>
      <p:sp>
        <p:nvSpPr>
          <p:cNvPr id="7" name="文本框 38"/>
          <p:cNvSpPr txBox="1"/>
          <p:nvPr userDrawn="1"/>
        </p:nvSpPr>
        <p:spPr>
          <a:xfrm>
            <a:off x="740487" y="741531"/>
            <a:ext cx="2719028" cy="276977"/>
          </a:xfrm>
          <a:prstGeom prst="rect">
            <a:avLst/>
          </a:prstGeom>
          <a:noFill/>
        </p:spPr>
        <p:txBody>
          <a:bodyPr wrap="square" lIns="91417" tIns="45709" rIns="91417" bIns="45709" rtlCol="0">
            <a:spAutoFit/>
          </a:bodyPr>
          <a:lstStyle/>
          <a:p>
            <a:pPr algn="dist" defTabSz="914096"/>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grpSp>
        <p:nvGrpSpPr>
          <p:cNvPr id="9" name="组合 18">
            <a:extLst>
              <a:ext uri="{FF2B5EF4-FFF2-40B4-BE49-F238E27FC236}">
                <a16:creationId xmlns:a16="http://schemas.microsoft.com/office/drawing/2014/main" id="{F3F08ED6-B608-4D6D-916B-26700AF07799}"/>
              </a:ext>
            </a:extLst>
          </p:cNvPr>
          <p:cNvGrpSpPr/>
          <p:nvPr userDrawn="1"/>
        </p:nvGrpSpPr>
        <p:grpSpPr>
          <a:xfrm>
            <a:off x="825" y="368749"/>
            <a:ext cx="803897" cy="449255"/>
            <a:chOff x="0" y="252065"/>
            <a:chExt cx="641111" cy="392113"/>
          </a:xfrm>
        </p:grpSpPr>
        <p:sp>
          <p:nvSpPr>
            <p:cNvPr id="10" name="矩形 59">
              <a:extLst>
                <a:ext uri="{FF2B5EF4-FFF2-40B4-BE49-F238E27FC236}">
                  <a16:creationId xmlns:a16="http://schemas.microsoft.com/office/drawing/2014/main" id="{A85E5F7D-0997-4B04-A522-D6A52C62A5AB}"/>
                </a:ext>
              </a:extLst>
            </p:cNvPr>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1" name="矩形 60">
              <a:extLst>
                <a:ext uri="{FF2B5EF4-FFF2-40B4-BE49-F238E27FC236}">
                  <a16:creationId xmlns:a16="http://schemas.microsoft.com/office/drawing/2014/main" id="{1784E699-A783-499E-AB60-9CF1C1BDA8DA}"/>
                </a:ext>
              </a:extLst>
            </p:cNvPr>
            <p:cNvSpPr>
              <a:spLocks noChangeArrowheads="1"/>
            </p:cNvSpPr>
            <p:nvPr/>
          </p:nvSpPr>
          <p:spPr bwMode="auto">
            <a:xfrm>
              <a:off x="227013" y="252065"/>
              <a:ext cx="114300" cy="392112"/>
            </a:xfrm>
            <a:prstGeom prst="rect">
              <a:avLst/>
            </a:prstGeom>
            <a:solidFill>
              <a:schemeClr val="accent1">
                <a:lumMod val="60000"/>
                <a:lumOff val="40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2" name="五边形 21">
              <a:extLst>
                <a:ext uri="{FF2B5EF4-FFF2-40B4-BE49-F238E27FC236}">
                  <a16:creationId xmlns:a16="http://schemas.microsoft.com/office/drawing/2014/main" id="{8370D417-BEA1-4876-A03E-34728E279A33}"/>
                </a:ext>
              </a:extLst>
            </p:cNvPr>
            <p:cNvSpPr/>
            <p:nvPr/>
          </p:nvSpPr>
          <p:spPr>
            <a:xfrm>
              <a:off x="338378" y="254692"/>
              <a:ext cx="302733" cy="38948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Tree>
    <p:extLst>
      <p:ext uri="{BB962C8B-B14F-4D97-AF65-F5344CB8AC3E}">
        <p14:creationId xmlns:p14="http://schemas.microsoft.com/office/powerpoint/2010/main" val="29681352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63135" y="309617"/>
            <a:ext cx="2448229" cy="420542"/>
          </a:xfrm>
          <a:prstGeom prst="rect">
            <a:avLst/>
          </a:prstGeom>
          <a:noFill/>
        </p:spPr>
        <p:txBody>
          <a:bodyPr wrap="square" lIns="91417" tIns="45709" rIns="91417" bIns="45709" rtlCol="0">
            <a:spAutoFit/>
          </a:bodyPr>
          <a:lstStyle/>
          <a:p>
            <a:pPr algn="dist"/>
            <a:r>
              <a:rPr lang="zh-CN" altLang="zh-CN" sz="2133" b="0" kern="1200" dirty="0">
                <a:solidFill>
                  <a:schemeClr val="accent1"/>
                </a:solidFill>
                <a:latin typeface="微软雅黑" pitchFamily="34" charset="-122"/>
                <a:ea typeface="微软雅黑" pitchFamily="34" charset="-122"/>
                <a:cs typeface="+mn-cs"/>
              </a:rPr>
              <a:t>明年工作计划</a:t>
            </a:r>
          </a:p>
        </p:txBody>
      </p:sp>
      <p:sp>
        <p:nvSpPr>
          <p:cNvPr id="7" name="文本框 38"/>
          <p:cNvSpPr txBox="1"/>
          <p:nvPr userDrawn="1"/>
        </p:nvSpPr>
        <p:spPr>
          <a:xfrm>
            <a:off x="715087" y="741531"/>
            <a:ext cx="2719028" cy="276977"/>
          </a:xfrm>
          <a:prstGeom prst="rect">
            <a:avLst/>
          </a:prstGeom>
          <a:noFill/>
        </p:spPr>
        <p:txBody>
          <a:bodyPr wrap="square" lIns="91417" tIns="45709" rIns="91417" bIns="45709" rtlCol="0">
            <a:spAutoFit/>
          </a:bodyPr>
          <a:lstStyle/>
          <a:p>
            <a:pPr algn="dist" defTabSz="914096"/>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grpSp>
        <p:nvGrpSpPr>
          <p:cNvPr id="9" name="组合 18">
            <a:extLst>
              <a:ext uri="{FF2B5EF4-FFF2-40B4-BE49-F238E27FC236}">
                <a16:creationId xmlns:a16="http://schemas.microsoft.com/office/drawing/2014/main" id="{2F72F9A6-82DA-46F7-8C3A-6661FE90CF18}"/>
              </a:ext>
            </a:extLst>
          </p:cNvPr>
          <p:cNvGrpSpPr/>
          <p:nvPr userDrawn="1"/>
        </p:nvGrpSpPr>
        <p:grpSpPr>
          <a:xfrm>
            <a:off x="825" y="368749"/>
            <a:ext cx="803897" cy="449255"/>
            <a:chOff x="0" y="252065"/>
            <a:chExt cx="641111" cy="392113"/>
          </a:xfrm>
        </p:grpSpPr>
        <p:sp>
          <p:nvSpPr>
            <p:cNvPr id="10" name="矩形 59">
              <a:extLst>
                <a:ext uri="{FF2B5EF4-FFF2-40B4-BE49-F238E27FC236}">
                  <a16:creationId xmlns:a16="http://schemas.microsoft.com/office/drawing/2014/main" id="{4855BFD0-0BA0-4B6B-B6FC-865772C61FB7}"/>
                </a:ext>
              </a:extLst>
            </p:cNvPr>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1" name="矩形 60">
              <a:extLst>
                <a:ext uri="{FF2B5EF4-FFF2-40B4-BE49-F238E27FC236}">
                  <a16:creationId xmlns:a16="http://schemas.microsoft.com/office/drawing/2014/main" id="{220CD87A-E9B8-4B4A-91FC-6C2EA95F55B5}"/>
                </a:ext>
              </a:extLst>
            </p:cNvPr>
            <p:cNvSpPr>
              <a:spLocks noChangeArrowheads="1"/>
            </p:cNvSpPr>
            <p:nvPr/>
          </p:nvSpPr>
          <p:spPr bwMode="auto">
            <a:xfrm>
              <a:off x="227013" y="252065"/>
              <a:ext cx="114300" cy="392112"/>
            </a:xfrm>
            <a:prstGeom prst="rect">
              <a:avLst/>
            </a:prstGeom>
            <a:solidFill>
              <a:schemeClr val="accent1">
                <a:lumMod val="60000"/>
                <a:lumOff val="40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2" name="五边形 21">
              <a:extLst>
                <a:ext uri="{FF2B5EF4-FFF2-40B4-BE49-F238E27FC236}">
                  <a16:creationId xmlns:a16="http://schemas.microsoft.com/office/drawing/2014/main" id="{5159AB0C-3DC3-400C-99B0-FEE2C0718648}"/>
                </a:ext>
              </a:extLst>
            </p:cNvPr>
            <p:cNvSpPr/>
            <p:nvPr/>
          </p:nvSpPr>
          <p:spPr>
            <a:xfrm>
              <a:off x="338378" y="254692"/>
              <a:ext cx="302733" cy="38948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Tree>
    <p:extLst>
      <p:ext uri="{BB962C8B-B14F-4D97-AF65-F5344CB8AC3E}">
        <p14:creationId xmlns:p14="http://schemas.microsoft.com/office/powerpoint/2010/main" val="12115820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1C771-808D-4118-A312-7628C40D976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B7BC555-11AE-464E-8A31-04F533D7DF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0D6258E-2D19-4C23-BC2A-5E7199F512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FB93EA9-346D-4046-BACE-6ED78E085F60}"/>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6" name="页脚占位符 5">
            <a:extLst>
              <a:ext uri="{FF2B5EF4-FFF2-40B4-BE49-F238E27FC236}">
                <a16:creationId xmlns:a16="http://schemas.microsoft.com/office/drawing/2014/main" id="{A3381C47-B006-4C3C-9E9F-6B60D75DEF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28CDD1-E797-448B-80FC-1FF7C5D235E3}"/>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29096071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199FDD-F519-420E-BF95-5CF71868A9F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EC17B8E-EA2B-413F-B19B-17FD148A51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4E57ED9-1C6B-4A38-BE58-3DB588EC7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349CA0C-AEC6-4B7B-951E-48BC789157DD}"/>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6" name="页脚占位符 5">
            <a:extLst>
              <a:ext uri="{FF2B5EF4-FFF2-40B4-BE49-F238E27FC236}">
                <a16:creationId xmlns:a16="http://schemas.microsoft.com/office/drawing/2014/main" id="{EB89AB40-302B-411B-9CD4-3E7202FF39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2AC548-318D-4CA4-B2B9-AA28E4E80A5C}"/>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5681806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BE4C96-9EDC-475F-BA5C-FECEE1C00C0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26D2D17-3CFA-4C1D-BB30-872BEB01030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BA66DD9-A026-4C47-93A1-645A2D3BBBB8}"/>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2A020438-3058-4CC3-8349-01D8DC8A91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D7C9D08-61AD-4614-BB2A-7698F3E3DBE7}"/>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17388469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FD15D37-5975-48D8-BB7F-D2BFD83423C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E63B7C9-A140-4BB6-BFB7-19C4DEBE8C2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D8C76E3-2E49-421D-B3FB-C694757CEEC1}"/>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0A9DCB85-5328-4FF2-8954-D4FB3ACDD24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DE031E-4BC0-4C86-AA4B-DFFBD06357F3}"/>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18051686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6" name="组合 5"/>
          <p:cNvGrpSpPr/>
          <p:nvPr userDrawn="1"/>
        </p:nvGrpSpPr>
        <p:grpSpPr>
          <a:xfrm>
            <a:off x="800436" y="548680"/>
            <a:ext cx="10591128" cy="45719"/>
            <a:chOff x="800436" y="548680"/>
            <a:chExt cx="10591128" cy="45719"/>
          </a:xfrm>
        </p:grpSpPr>
        <p:sp>
          <p:nvSpPr>
            <p:cNvPr id="3" name="任意多边形 2"/>
            <p:cNvSpPr/>
            <p:nvPr/>
          </p:nvSpPr>
          <p:spPr>
            <a:xfrm>
              <a:off x="80043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5" name="任意多边形 4"/>
            <p:cNvSpPr/>
            <p:nvPr userDrawn="1"/>
          </p:nvSpPr>
          <p:spPr>
            <a:xfrm>
              <a:off x="876029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Tree>
    <p:extLst>
      <p:ext uri="{BB962C8B-B14F-4D97-AF65-F5344CB8AC3E}">
        <p14:creationId xmlns:p14="http://schemas.microsoft.com/office/powerpoint/2010/main" val="4281930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2863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399"/>
          </a:p>
        </p:txBody>
      </p:sp>
      <p:sp>
        <p:nvSpPr>
          <p:cNvPr id="3" name="TextBox 1"/>
          <p:cNvSpPr txBox="1"/>
          <p:nvPr userDrawn="1"/>
        </p:nvSpPr>
        <p:spPr>
          <a:xfrm>
            <a:off x="5154218" y="491612"/>
            <a:ext cx="1723516" cy="399967"/>
          </a:xfrm>
          <a:prstGeom prst="rect">
            <a:avLst/>
          </a:prstGeom>
          <a:noFill/>
        </p:spPr>
        <p:txBody>
          <a:bodyPr wrap="none" lIns="91424" tIns="45713" rIns="91424" bIns="45713" rtlCol="0">
            <a:spAutoFit/>
          </a:bodyPr>
          <a:lstStyle/>
          <a:p>
            <a:pPr lvl="0" algn="ctr"/>
            <a:r>
              <a:rPr lang="zh-CN" altLang="en-US"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4366331" y="947397"/>
            <a:ext cx="3416309" cy="461651"/>
          </a:xfrm>
          <a:prstGeom prst="rect">
            <a:avLst/>
          </a:prstGeom>
          <a:noFill/>
        </p:spPr>
        <p:txBody>
          <a:bodyPr wrap="square" lIns="91424" tIns="45713" rIns="91424" bIns="45713" rtlCol="0">
            <a:spAutoFit/>
          </a:bodyPr>
          <a:lstStyle/>
          <a:p>
            <a:pPr algn="ct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4605092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E279BB-B37F-45C6-BF9F-FD95E8F1E2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F4CCBD5-447E-495E-940C-03283547E0C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5508D13-98DA-49C4-B084-F5CB11230200}"/>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87639037-6864-4D35-8241-907BABC3C8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EC04A95-207A-4FD4-BFD9-52BCE1662F79}"/>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41444726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164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1CDDA0-844F-4DA4-8CC0-BD329DE94AE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F342225-F153-4AD9-9437-99553D12B81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36B8606-F3ED-492C-BAC1-F124686767D1}"/>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7D551B77-3B49-4AC9-8DBD-C88BF2DE74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AF32084-A327-4081-9D9A-0ABE9209B96F}"/>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934650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1CE21C-BAFB-4907-B1E2-1D09964B030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44E816C-1341-472E-AF5E-5846F197654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1DE23B8-3789-4D36-B708-5D089A51FB0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BD9EDDA-2C93-4C1E-8118-651370072142}"/>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6" name="页脚占位符 5">
            <a:extLst>
              <a:ext uri="{FF2B5EF4-FFF2-40B4-BE49-F238E27FC236}">
                <a16:creationId xmlns:a16="http://schemas.microsoft.com/office/drawing/2014/main" id="{CF7A0F41-AAD5-4D1B-BAEE-1E5C55BC44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4BCC73-ECB4-4A5D-A2D1-E21672C7986C}"/>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476652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88A739-D6E5-46A4-9216-537CEA418AE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B5563BF-9034-43C2-B91B-BFF2A74ED4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FFC8443-80ED-47AD-B7C4-527919C6AA7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E1D4B28-8E31-48D7-9AC5-563BACE8F9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348BC54-0EC2-4A37-BCD5-07F62AA5600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2FCC312-80CC-468F-AFF3-CF2255B1DE5D}"/>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8" name="页脚占位符 7">
            <a:extLst>
              <a:ext uri="{FF2B5EF4-FFF2-40B4-BE49-F238E27FC236}">
                <a16:creationId xmlns:a16="http://schemas.microsoft.com/office/drawing/2014/main" id="{E7727C19-A82F-4D65-A91B-C4C883DC291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D9A70E4-F5F9-4AFA-84FA-049C599979C7}"/>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33092339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E05E7-D406-411A-8D5A-4F315A1D1045}" type="slidenum">
              <a:rPr lang="zh-CN" altLang="en-US" smtClean="0"/>
              <a:t>‹#›</a:t>
            </a:fld>
            <a:endParaRPr lang="zh-CN" altLang="en-US"/>
          </a:p>
        </p:txBody>
      </p:sp>
      <p:sp>
        <p:nvSpPr>
          <p:cNvPr id="7" name="矩形 6"/>
          <p:cNvSpPr/>
          <p:nvPr userDrawn="1"/>
        </p:nvSpPr>
        <p:spPr>
          <a:xfrm>
            <a:off x="8325228" y="5918904"/>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2730268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FC112-6732-4C88-8AF8-B40F436D097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EF15897-164E-4E39-91AB-3DBE9FB41F04}"/>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4" name="页脚占位符 3">
            <a:extLst>
              <a:ext uri="{FF2B5EF4-FFF2-40B4-BE49-F238E27FC236}">
                <a16:creationId xmlns:a16="http://schemas.microsoft.com/office/drawing/2014/main" id="{6B57BB41-E19E-4111-AE02-163B8547212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D2D06A2-E927-430A-9DFC-069C0BAB44E4}"/>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3651084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85BE2E2-DCD1-4E34-B15E-655BBBB399B9}"/>
              </a:ext>
            </a:extLst>
          </p:cNvPr>
          <p:cNvSpPr>
            <a:spLocks noGrp="1"/>
          </p:cNvSpPr>
          <p:nvPr>
            <p:ph type="dt" sz="half" idx="10"/>
          </p:nvPr>
        </p:nvSpPr>
        <p:spPr/>
        <p:txBody>
          <a:bodyPr/>
          <a:lstStyle/>
          <a:p>
            <a:fld id="{60FCB084-51A8-4949-8ADD-2ED30B1DC960}" type="datetimeFigureOut">
              <a:rPr lang="zh-CN" altLang="en-US" smtClean="0"/>
              <a:t>2018/12/23</a:t>
            </a:fld>
            <a:endParaRPr lang="zh-CN" altLang="en-US"/>
          </a:p>
        </p:txBody>
      </p:sp>
      <p:sp>
        <p:nvSpPr>
          <p:cNvPr id="3" name="页脚占位符 2">
            <a:extLst>
              <a:ext uri="{FF2B5EF4-FFF2-40B4-BE49-F238E27FC236}">
                <a16:creationId xmlns:a16="http://schemas.microsoft.com/office/drawing/2014/main" id="{F2FA4075-485B-4874-84E9-0716B3598C8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307E8F5-0A53-4F57-90CA-EC84BBF80820}"/>
              </a:ext>
            </a:extLst>
          </p:cNvPr>
          <p:cNvSpPr>
            <a:spLocks noGrp="1"/>
          </p:cNvSpPr>
          <p:nvPr>
            <p:ph type="sldNum" sz="quarter" idx="12"/>
          </p:nvPr>
        </p:nvSpPr>
        <p:spPr/>
        <p:txBody>
          <a:bodyPr/>
          <a:lstStyle/>
          <a:p>
            <a:fld id="{F17E05E7-D406-411A-8D5A-4F315A1D1045}" type="slidenum">
              <a:rPr lang="zh-CN" altLang="en-US" smtClean="0"/>
              <a:t>‹#›</a:t>
            </a:fld>
            <a:endParaRPr lang="zh-CN" altLang="en-US"/>
          </a:p>
        </p:txBody>
      </p:sp>
      <p:sp>
        <p:nvSpPr>
          <p:cNvPr id="5" name="文本框 6">
            <a:extLst>
              <a:ext uri="{FF2B5EF4-FFF2-40B4-BE49-F238E27FC236}">
                <a16:creationId xmlns:a16="http://schemas.microsoft.com/office/drawing/2014/main" id="{610F59EB-7F51-49A2-8D25-BF3C4CC6CEDC}"/>
              </a:ext>
            </a:extLst>
          </p:cNvPr>
          <p:cNvSpPr>
            <a:spLocks noChangeArrowheads="1"/>
          </p:cNvSpPr>
          <p:nvPr userDrawn="1"/>
        </p:nvSpPr>
        <p:spPr bwMode="auto">
          <a:xfrm>
            <a:off x="804721" y="402131"/>
            <a:ext cx="4132459" cy="394854"/>
          </a:xfrm>
          <a:prstGeom prst="rect">
            <a:avLst/>
          </a:prstGeom>
          <a:noFill/>
          <a:ln>
            <a:noFill/>
          </a:ln>
          <a:extLst/>
        </p:spPr>
        <p:txBody>
          <a:bodyPr lIns="86364" tIns="43181" rIns="86364" bIns="43181">
            <a:spAutoFit/>
          </a:bodyPr>
          <a:lstStyle/>
          <a:p>
            <a:pPr defTabSz="1218904">
              <a:defRPr/>
            </a:pPr>
            <a:r>
              <a:rPr lang="zh-CN" altLang="en-US" sz="1999" dirty="0">
                <a:solidFill>
                  <a:schemeClr val="bg1">
                    <a:lumMod val="65000"/>
                  </a:schemeClr>
                </a:solidFill>
                <a:latin typeface="微软雅黑" pitchFamily="34" charset="-122"/>
                <a:ea typeface="微软雅黑" pitchFamily="34" charset="-122"/>
                <a:sym typeface="微软雅黑" pitchFamily="34" charset="-122"/>
              </a:rPr>
              <a:t>在此输入您的标题内容</a:t>
            </a:r>
          </a:p>
        </p:txBody>
      </p:sp>
      <p:grpSp>
        <p:nvGrpSpPr>
          <p:cNvPr id="6" name="组合 18">
            <a:extLst>
              <a:ext uri="{FF2B5EF4-FFF2-40B4-BE49-F238E27FC236}">
                <a16:creationId xmlns:a16="http://schemas.microsoft.com/office/drawing/2014/main" id="{AFA5A002-03A6-4DA0-A875-218986DB1E6B}"/>
              </a:ext>
            </a:extLst>
          </p:cNvPr>
          <p:cNvGrpSpPr/>
          <p:nvPr userDrawn="1"/>
        </p:nvGrpSpPr>
        <p:grpSpPr>
          <a:xfrm>
            <a:off x="825" y="368749"/>
            <a:ext cx="803897" cy="449255"/>
            <a:chOff x="0" y="252065"/>
            <a:chExt cx="641111" cy="392113"/>
          </a:xfrm>
        </p:grpSpPr>
        <p:sp>
          <p:nvSpPr>
            <p:cNvPr id="7" name="矩形 59">
              <a:extLst>
                <a:ext uri="{FF2B5EF4-FFF2-40B4-BE49-F238E27FC236}">
                  <a16:creationId xmlns:a16="http://schemas.microsoft.com/office/drawing/2014/main" id="{CE2A0240-3BCF-4B19-B3ED-1D5DB6C96E7A}"/>
                </a:ext>
              </a:extLst>
            </p:cNvPr>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8" name="矩形 60">
              <a:extLst>
                <a:ext uri="{FF2B5EF4-FFF2-40B4-BE49-F238E27FC236}">
                  <a16:creationId xmlns:a16="http://schemas.microsoft.com/office/drawing/2014/main" id="{C2A2B577-4BB8-46D1-A9A2-B53B9DFF95D8}"/>
                </a:ext>
              </a:extLst>
            </p:cNvPr>
            <p:cNvSpPr>
              <a:spLocks noChangeArrowheads="1"/>
            </p:cNvSpPr>
            <p:nvPr/>
          </p:nvSpPr>
          <p:spPr bwMode="auto">
            <a:xfrm>
              <a:off x="227013" y="252065"/>
              <a:ext cx="114300" cy="392112"/>
            </a:xfrm>
            <a:prstGeom prst="rect">
              <a:avLst/>
            </a:prstGeom>
            <a:solidFill>
              <a:schemeClr val="accent1">
                <a:lumMod val="60000"/>
                <a:lumOff val="40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9" name="五边形 21">
              <a:extLst>
                <a:ext uri="{FF2B5EF4-FFF2-40B4-BE49-F238E27FC236}">
                  <a16:creationId xmlns:a16="http://schemas.microsoft.com/office/drawing/2014/main" id="{E49609E1-8DBE-421D-878C-E145E26EFE61}"/>
                </a:ext>
              </a:extLst>
            </p:cNvPr>
            <p:cNvSpPr/>
            <p:nvPr/>
          </p:nvSpPr>
          <p:spPr>
            <a:xfrm>
              <a:off x="338378" y="254692"/>
              <a:ext cx="302733" cy="38948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Tree>
    <p:extLst>
      <p:ext uri="{BB962C8B-B14F-4D97-AF65-F5344CB8AC3E}">
        <p14:creationId xmlns:p14="http://schemas.microsoft.com/office/powerpoint/2010/main" val="6898750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50435" y="309617"/>
            <a:ext cx="2448229" cy="420542"/>
          </a:xfrm>
          <a:prstGeom prst="rect">
            <a:avLst/>
          </a:prstGeom>
          <a:noFill/>
        </p:spPr>
        <p:txBody>
          <a:bodyPr wrap="square" lIns="91417" tIns="45709" rIns="91417" bIns="45709" rtlCol="0">
            <a:spAutoFit/>
          </a:bodyPr>
          <a:lstStyle/>
          <a:p>
            <a:pPr lvl="0" algn="dist"/>
            <a:r>
              <a:rPr lang="zh-CN" altLang="zh-CN" sz="2133" dirty="0">
                <a:solidFill>
                  <a:schemeClr val="accent1"/>
                </a:solidFill>
                <a:latin typeface="微软雅黑" pitchFamily="34" charset="-122"/>
                <a:ea typeface="微软雅黑" pitchFamily="34" charset="-122"/>
              </a:rPr>
              <a:t>年度工作概述</a:t>
            </a:r>
          </a:p>
        </p:txBody>
      </p:sp>
      <p:sp>
        <p:nvSpPr>
          <p:cNvPr id="7" name="文本框 38"/>
          <p:cNvSpPr txBox="1"/>
          <p:nvPr userDrawn="1"/>
        </p:nvSpPr>
        <p:spPr>
          <a:xfrm>
            <a:off x="702387" y="741531"/>
            <a:ext cx="2719028" cy="276977"/>
          </a:xfrm>
          <a:prstGeom prst="rect">
            <a:avLst/>
          </a:prstGeom>
          <a:noFill/>
        </p:spPr>
        <p:txBody>
          <a:bodyPr wrap="square" lIns="91417" tIns="45709" rIns="91417" bIns="45709" rtlCol="0">
            <a:spAutoFit/>
          </a:bodyPr>
          <a:lstStyle/>
          <a:p>
            <a:pPr algn="dist" defTabSz="914096"/>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grpSp>
        <p:nvGrpSpPr>
          <p:cNvPr id="9" name="组合 18">
            <a:extLst>
              <a:ext uri="{FF2B5EF4-FFF2-40B4-BE49-F238E27FC236}">
                <a16:creationId xmlns:a16="http://schemas.microsoft.com/office/drawing/2014/main" id="{F2026541-2261-4EAD-9947-26E396D60E66}"/>
              </a:ext>
            </a:extLst>
          </p:cNvPr>
          <p:cNvGrpSpPr/>
          <p:nvPr userDrawn="1"/>
        </p:nvGrpSpPr>
        <p:grpSpPr>
          <a:xfrm>
            <a:off x="825" y="368749"/>
            <a:ext cx="803897" cy="449255"/>
            <a:chOff x="0" y="252065"/>
            <a:chExt cx="641111" cy="392113"/>
          </a:xfrm>
        </p:grpSpPr>
        <p:sp>
          <p:nvSpPr>
            <p:cNvPr id="10" name="矩形 59">
              <a:extLst>
                <a:ext uri="{FF2B5EF4-FFF2-40B4-BE49-F238E27FC236}">
                  <a16:creationId xmlns:a16="http://schemas.microsoft.com/office/drawing/2014/main" id="{E7580A7B-E699-489D-A3F1-07F6AD33B0B6}"/>
                </a:ext>
              </a:extLst>
            </p:cNvPr>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1" name="矩形 60">
              <a:extLst>
                <a:ext uri="{FF2B5EF4-FFF2-40B4-BE49-F238E27FC236}">
                  <a16:creationId xmlns:a16="http://schemas.microsoft.com/office/drawing/2014/main" id="{81073865-4C1E-4D65-B16A-0F7740B1FAED}"/>
                </a:ext>
              </a:extLst>
            </p:cNvPr>
            <p:cNvSpPr>
              <a:spLocks noChangeArrowheads="1"/>
            </p:cNvSpPr>
            <p:nvPr/>
          </p:nvSpPr>
          <p:spPr bwMode="auto">
            <a:xfrm>
              <a:off x="227013" y="252065"/>
              <a:ext cx="114300" cy="392112"/>
            </a:xfrm>
            <a:prstGeom prst="rect">
              <a:avLst/>
            </a:prstGeom>
            <a:solidFill>
              <a:schemeClr val="accent1">
                <a:lumMod val="60000"/>
                <a:lumOff val="40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1218904">
                <a:lnSpc>
                  <a:spcPct val="100000"/>
                </a:lnSpc>
                <a:spcBef>
                  <a:spcPct val="0"/>
                </a:spcBef>
                <a:buNone/>
                <a:defRPr/>
              </a:pPr>
              <a:endParaRPr lang="zh-CN" altLang="en-US" sz="1733" dirty="0">
                <a:solidFill>
                  <a:srgbClr val="FFFFFF"/>
                </a:solidFill>
              </a:endParaRPr>
            </a:p>
          </p:txBody>
        </p:sp>
        <p:sp>
          <p:nvSpPr>
            <p:cNvPr id="12" name="五边形 21">
              <a:extLst>
                <a:ext uri="{FF2B5EF4-FFF2-40B4-BE49-F238E27FC236}">
                  <a16:creationId xmlns:a16="http://schemas.microsoft.com/office/drawing/2014/main" id="{E1B6D713-C4E4-4A5C-AAE1-7C54888C7DFD}"/>
                </a:ext>
              </a:extLst>
            </p:cNvPr>
            <p:cNvSpPr/>
            <p:nvPr/>
          </p:nvSpPr>
          <p:spPr>
            <a:xfrm>
              <a:off x="338378" y="254692"/>
              <a:ext cx="302733" cy="38948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Tree>
    <p:extLst>
      <p:ext uri="{BB962C8B-B14F-4D97-AF65-F5344CB8AC3E}">
        <p14:creationId xmlns:p14="http://schemas.microsoft.com/office/powerpoint/2010/main" val="35125613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F6DE78A-D299-4572-A337-64E5B8202C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AAA0C12-7879-4545-973B-5B0661020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35A1650-E7F3-4A72-AC95-CAEC262ABB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FCB084-51A8-4949-8ADD-2ED30B1DC960}"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id="{9DEA2D39-F8AC-4DB7-8EDC-6DD5DFFCAD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6E5FEEC-3CFD-4760-A626-6E15A06A88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E05E7-D406-411A-8D5A-4F315A1D1045}" type="slidenum">
              <a:rPr lang="zh-CN" altLang="en-US" smtClean="0"/>
              <a:t>‹#›</a:t>
            </a:fld>
            <a:endParaRPr lang="zh-CN" altLang="en-US"/>
          </a:p>
        </p:txBody>
      </p:sp>
    </p:spTree>
    <p:extLst>
      <p:ext uri="{BB962C8B-B14F-4D97-AF65-F5344CB8AC3E}">
        <p14:creationId xmlns:p14="http://schemas.microsoft.com/office/powerpoint/2010/main" val="26782440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9" r:id="rId6"/>
    <p:sldLayoutId id="2147483654" r:id="rId7"/>
    <p:sldLayoutId id="2147483655" r:id="rId8"/>
    <p:sldLayoutId id="2147483665" r:id="rId9"/>
    <p:sldLayoutId id="2147483666" r:id="rId10"/>
    <p:sldLayoutId id="2147483667" r:id="rId11"/>
    <p:sldLayoutId id="2147483668" r:id="rId12"/>
    <p:sldLayoutId id="2147483656" r:id="rId13"/>
    <p:sldLayoutId id="2147483657" r:id="rId14"/>
    <p:sldLayoutId id="2147483658" r:id="rId15"/>
    <p:sldLayoutId id="2147483659" r:id="rId16"/>
    <p:sldLayoutId id="2147483660" r:id="rId17"/>
    <p:sldLayoutId id="2147483661" r:id="rId18"/>
    <p:sldLayoutId id="2147483662" r:id="rId19"/>
    <p:sldLayoutId id="2147483663" r:id="rId20"/>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notesSlide" Target="../notesSlides/notesSlide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2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33BCB1FF-0A01-4EF4-A218-453189B01433}"/>
              </a:ext>
            </a:extLst>
          </p:cNvPr>
          <p:cNvGrpSpPr/>
          <p:nvPr/>
        </p:nvGrpSpPr>
        <p:grpSpPr>
          <a:xfrm>
            <a:off x="-19811" y="3586734"/>
            <a:ext cx="7913796" cy="3345574"/>
            <a:chOff x="-16275" y="2464532"/>
            <a:chExt cx="6472597" cy="2736304"/>
          </a:xfrm>
        </p:grpSpPr>
        <p:pic>
          <p:nvPicPr>
            <p:cNvPr id="3" name="图片 2">
              <a:extLst>
                <a:ext uri="{FF2B5EF4-FFF2-40B4-BE49-F238E27FC236}">
                  <a16:creationId xmlns:a16="http://schemas.microsoft.com/office/drawing/2014/main" id="{77D2580D-A122-4781-8CF4-100B867C15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5" name="图片 4">
              <a:extLst>
                <a:ext uri="{FF2B5EF4-FFF2-40B4-BE49-F238E27FC236}">
                  <a16:creationId xmlns:a16="http://schemas.microsoft.com/office/drawing/2014/main" id="{85FF6CFF-FB4F-44B7-9612-3FB6BEEDE3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6" name="等腰三角形 5">
              <a:extLst>
                <a:ext uri="{FF2B5EF4-FFF2-40B4-BE49-F238E27FC236}">
                  <a16:creationId xmlns:a16="http://schemas.microsoft.com/office/drawing/2014/main" id="{B402C234-25B4-4135-B19E-C4F30F2E4DC8}"/>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14" name="组合 13">
            <a:extLst>
              <a:ext uri="{FF2B5EF4-FFF2-40B4-BE49-F238E27FC236}">
                <a16:creationId xmlns:a16="http://schemas.microsoft.com/office/drawing/2014/main" id="{C441CCF2-53B9-48E8-AAF5-6B8F3D56FE97}"/>
              </a:ext>
            </a:extLst>
          </p:cNvPr>
          <p:cNvGrpSpPr/>
          <p:nvPr/>
        </p:nvGrpSpPr>
        <p:grpSpPr>
          <a:xfrm>
            <a:off x="7824045" y="0"/>
            <a:ext cx="5230580" cy="1762491"/>
            <a:chOff x="5868434" y="0"/>
            <a:chExt cx="3924146" cy="1322276"/>
          </a:xfrm>
        </p:grpSpPr>
        <p:pic>
          <p:nvPicPr>
            <p:cNvPr id="4" name="图片 3">
              <a:extLst>
                <a:ext uri="{FF2B5EF4-FFF2-40B4-BE49-F238E27FC236}">
                  <a16:creationId xmlns:a16="http://schemas.microsoft.com/office/drawing/2014/main" id="{E29D0EA9-27D1-466F-A4A2-1A64C5284F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0000"/>
            <a:stretch/>
          </p:blipFill>
          <p:spPr>
            <a:xfrm flipH="1" flipV="1">
              <a:off x="6264188" y="0"/>
              <a:ext cx="3528392" cy="1322276"/>
            </a:xfrm>
            <a:prstGeom prst="rect">
              <a:avLst/>
            </a:prstGeom>
          </p:spPr>
        </p:pic>
        <p:sp>
          <p:nvSpPr>
            <p:cNvPr id="7" name="等腰三角形 6">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8" name="等腰三角形 7">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9" name="TextBox 5">
            <a:extLst>
              <a:ext uri="{FF2B5EF4-FFF2-40B4-BE49-F238E27FC236}">
                <a16:creationId xmlns:a16="http://schemas.microsoft.com/office/drawing/2014/main" id="{24B593F5-0826-4E2E-9C94-7F2BB8E54620}"/>
              </a:ext>
            </a:extLst>
          </p:cNvPr>
          <p:cNvSpPr txBox="1"/>
          <p:nvPr/>
        </p:nvSpPr>
        <p:spPr>
          <a:xfrm>
            <a:off x="4889500" y="2096939"/>
            <a:ext cx="6450956" cy="1231032"/>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4800" dirty="0">
                <a:solidFill>
                  <a:schemeClr val="accent1"/>
                </a:solidFill>
                <a:latin typeface="微软雅黑" panose="020B0503020204020204" pitchFamily="34" charset="-122"/>
                <a:ea typeface="微软雅黑" panose="020B0503020204020204" pitchFamily="34" charset="-122"/>
                <a:cs typeface="Clear Sans Light" pitchFamily="34" charset="0"/>
              </a:rPr>
              <a:t>单击此处添加您的标题</a:t>
            </a:r>
            <a:endParaRPr lang="id-ID" altLang="zh-CN" sz="4800"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10" name="矩形 9">
            <a:extLst>
              <a:ext uri="{FF2B5EF4-FFF2-40B4-BE49-F238E27FC236}">
                <a16:creationId xmlns:a16="http://schemas.microsoft.com/office/drawing/2014/main" id="{62E0A091-0815-4AB6-ABD7-303D68BFA8D3}"/>
              </a:ext>
            </a:extLst>
          </p:cNvPr>
          <p:cNvSpPr/>
          <p:nvPr/>
        </p:nvSpPr>
        <p:spPr>
          <a:xfrm>
            <a:off x="7251700" y="3683000"/>
            <a:ext cx="3721558" cy="276999"/>
          </a:xfrm>
          <a:prstGeom prst="rect">
            <a:avLst/>
          </a:prstGeom>
          <a:solidFill>
            <a:schemeClr val="accent3"/>
          </a:solidFill>
          <a:ln>
            <a:noFill/>
          </a:ln>
        </p:spPr>
        <p:txBody>
          <a:bodyPr wrap="square">
            <a:spAutoFit/>
          </a:bodyPr>
          <a:lstStyle/>
          <a:p>
            <a:pPr algn="dist"/>
            <a:r>
              <a:rPr lang="zh-CN" altLang="en-US" sz="1200" dirty="0">
                <a:solidFill>
                  <a:schemeClr val="bg1"/>
                </a:solidFill>
              </a:rPr>
              <a:t>汇报人：第一</a:t>
            </a:r>
            <a:r>
              <a:rPr lang="en-US" altLang="zh-CN" sz="1200" dirty="0">
                <a:solidFill>
                  <a:schemeClr val="bg1"/>
                </a:solidFill>
              </a:rPr>
              <a:t>PPT           </a:t>
            </a:r>
            <a:r>
              <a:rPr lang="zh-CN" altLang="en-US" sz="1200" dirty="0">
                <a:solidFill>
                  <a:schemeClr val="bg1"/>
                </a:solidFill>
              </a:rPr>
              <a:t>时间：</a:t>
            </a:r>
            <a:r>
              <a:rPr lang="en-US" altLang="zh-CN" sz="1200" dirty="0">
                <a:solidFill>
                  <a:schemeClr val="bg1"/>
                </a:solidFill>
              </a:rPr>
              <a:t>2018X</a:t>
            </a:r>
            <a:r>
              <a:rPr lang="zh-CN" altLang="en-US" sz="1200" dirty="0">
                <a:solidFill>
                  <a:schemeClr val="bg1"/>
                </a:solidFill>
              </a:rPr>
              <a:t>月</a:t>
            </a:r>
            <a:r>
              <a:rPr lang="en-US" altLang="zh-CN" sz="1200" dirty="0">
                <a:solidFill>
                  <a:schemeClr val="bg1"/>
                </a:solidFill>
              </a:rPr>
              <a:t>X</a:t>
            </a:r>
            <a:r>
              <a:rPr lang="zh-CN" altLang="en-US" sz="1200" dirty="0">
                <a:solidFill>
                  <a:schemeClr val="bg1"/>
                </a:solidFill>
              </a:rPr>
              <a:t>日</a:t>
            </a:r>
            <a:endParaRPr lang="en-US" altLang="zh-CN" sz="1200" dirty="0">
              <a:solidFill>
                <a:schemeClr val="bg1"/>
              </a:solidFill>
            </a:endParaRPr>
          </a:p>
        </p:txBody>
      </p:sp>
      <p:sp>
        <p:nvSpPr>
          <p:cNvPr id="11" name="TextBox 7">
            <a:extLst>
              <a:ext uri="{FF2B5EF4-FFF2-40B4-BE49-F238E27FC236}">
                <a16:creationId xmlns:a16="http://schemas.microsoft.com/office/drawing/2014/main" id="{D19FEFD8-1287-483D-94F5-91DC49D44CCF}"/>
              </a:ext>
            </a:extLst>
          </p:cNvPr>
          <p:cNvSpPr>
            <a:spLocks noChangeArrowheads="1"/>
          </p:cNvSpPr>
          <p:nvPr/>
        </p:nvSpPr>
        <p:spPr bwMode="auto">
          <a:xfrm>
            <a:off x="5032593" y="3272328"/>
            <a:ext cx="60418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a:defRPr/>
            </a:pPr>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适用于工作总结、工作计划、数据分析、宣传策划、数据分析等</a:t>
            </a:r>
          </a:p>
        </p:txBody>
      </p:sp>
      <p:sp>
        <p:nvSpPr>
          <p:cNvPr id="12" name="TextBox 5">
            <a:extLst>
              <a:ext uri="{FF2B5EF4-FFF2-40B4-BE49-F238E27FC236}">
                <a16:creationId xmlns:a16="http://schemas.microsoft.com/office/drawing/2014/main" id="{9D9FC040-8516-4BAE-BBAD-43EC3F1663E4}"/>
              </a:ext>
            </a:extLst>
          </p:cNvPr>
          <p:cNvSpPr txBox="1"/>
          <p:nvPr/>
        </p:nvSpPr>
        <p:spPr>
          <a:xfrm>
            <a:off x="2438400" y="1487369"/>
            <a:ext cx="2667437" cy="2777609"/>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1500" dirty="0">
                <a:solidFill>
                  <a:schemeClr val="accent1"/>
                </a:solidFill>
                <a:latin typeface="Agency FB" panose="020B0503020202020204" pitchFamily="34" charset="0"/>
                <a:ea typeface="华文琥珀" panose="02010800040101010101" pitchFamily="2" charset="-122"/>
                <a:cs typeface="Clear Sans Light" pitchFamily="34" charset="0"/>
              </a:rPr>
              <a:t>20XX</a:t>
            </a:r>
            <a:endParaRPr lang="id-ID" altLang="zh-CN" sz="8000" dirty="0">
              <a:solidFill>
                <a:schemeClr val="accent1"/>
              </a:solidFill>
              <a:latin typeface="Agency FB" panose="020B0503020202020204" pitchFamily="34" charset="0"/>
              <a:ea typeface="华文琥珀" panose="02010800040101010101" pitchFamily="2" charset="-122"/>
              <a:cs typeface="Clear Sans Light" pitchFamily="34" charset="0"/>
            </a:endParaRPr>
          </a:p>
        </p:txBody>
      </p:sp>
    </p:spTree>
    <p:extLst>
      <p:ext uri="{BB962C8B-B14F-4D97-AF65-F5344CB8AC3E}">
        <p14:creationId xmlns:p14="http://schemas.microsoft.com/office/powerpoint/2010/main" val="16619879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Scale>
                                      <p:cBhvr>
                                        <p:cTn id="17" dur="1000" decel="50000" fill="hold">
                                          <p:stCondLst>
                                            <p:cond delay="0"/>
                                          </p:stCondLst>
                                        </p:cTn>
                                        <p:tgtEl>
                                          <p:spTgt spid="1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xEl>
                                              <p:pRg st="0" end="0"/>
                                            </p:txEl>
                                          </p:spTgt>
                                        </p:tgtEl>
                                        <p:attrNameLst>
                                          <p:attrName>ppt_x</p:attrName>
                                          <p:attrName>ppt_y</p:attrName>
                                        </p:attrNameLst>
                                      </p:cBhvr>
                                    </p:animMotion>
                                    <p:animEffect transition="in" filter="fade">
                                      <p:cBhvr>
                                        <p:cTn id="19" dur="1000"/>
                                        <p:tgtEl>
                                          <p:spTgt spid="12">
                                            <p:txEl>
                                              <p:pRg st="0" end="0"/>
                                            </p:txEl>
                                          </p:spTgt>
                                        </p:tgtEl>
                                      </p:cBhvr>
                                    </p:animEffect>
                                  </p:childTnLst>
                                </p:cTn>
                              </p:par>
                            </p:childTnLst>
                          </p:cTn>
                        </p:par>
                        <p:par>
                          <p:cTn id="20" fill="hold">
                            <p:stCondLst>
                              <p:cond delay="2000"/>
                            </p:stCondLst>
                            <p:childTnLst>
                              <p:par>
                                <p:cTn id="21" presetID="52"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Scale>
                                      <p:cBhvr>
                                        <p:cTn id="23"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xEl>
                                              <p:pRg st="0" end="0"/>
                                            </p:txEl>
                                          </p:spTgt>
                                        </p:tgtEl>
                                        <p:attrNameLst>
                                          <p:attrName>ppt_x</p:attrName>
                                          <p:attrName>ppt_y</p:attrName>
                                        </p:attrNameLst>
                                      </p:cBhvr>
                                    </p:animMotion>
                                    <p:animEffect transition="in" filter="fade">
                                      <p:cBhvr>
                                        <p:cTn id="25" dur="1000"/>
                                        <p:tgtEl>
                                          <p:spTgt spid="9">
                                            <p:txEl>
                                              <p:pRg st="0" end="0"/>
                                            </p:txEl>
                                          </p:spTgt>
                                        </p:tgtEl>
                                      </p:cBhvr>
                                    </p:animEffect>
                                  </p:childTnLst>
                                </p:cTn>
                              </p:par>
                            </p:childTnLst>
                          </p:cTn>
                        </p:par>
                        <p:par>
                          <p:cTn id="26" fill="hold">
                            <p:stCondLst>
                              <p:cond delay="300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Scale>
                                      <p:cBhvr>
                                        <p:cTn id="29"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11"/>
                                        </p:tgtEl>
                                        <p:attrNameLst>
                                          <p:attrName>ppt_x</p:attrName>
                                          <p:attrName>ppt_y</p:attrName>
                                        </p:attrNameLst>
                                      </p:cBhvr>
                                    </p:animMotion>
                                    <p:animEffect transition="in" filter="fade">
                                      <p:cBhvr>
                                        <p:cTn id="31" dur="500"/>
                                        <p:tgtEl>
                                          <p:spTgt spid="11"/>
                                        </p:tgtEl>
                                      </p:cBhvr>
                                    </p:animEffect>
                                  </p:childTnLst>
                                </p:cTn>
                              </p:par>
                            </p:childTnLst>
                          </p:cTn>
                        </p:par>
                        <p:par>
                          <p:cTn id="32" fill="hold">
                            <p:stCondLst>
                              <p:cond delay="48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animBg="1"/>
      <p:bldP spid="11" grpId="0"/>
      <p:bldP spid="1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9"/>
          <p:cNvGrpSpPr/>
          <p:nvPr/>
        </p:nvGrpSpPr>
        <p:grpSpPr>
          <a:xfrm>
            <a:off x="4809535" y="2394132"/>
            <a:ext cx="1237801" cy="1521620"/>
            <a:chOff x="3606801" y="1795463"/>
            <a:chExt cx="928688" cy="1141413"/>
          </a:xfrm>
        </p:grpSpPr>
        <p:sp>
          <p:nvSpPr>
            <p:cNvPr id="6152" name="Freeform 8"/>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chemeClr val="accent1"/>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9"/>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0"/>
          <p:cNvGrpSpPr/>
          <p:nvPr/>
        </p:nvGrpSpPr>
        <p:grpSpPr>
          <a:xfrm>
            <a:off x="6127740" y="2389897"/>
            <a:ext cx="1235684" cy="1525853"/>
            <a:chOff x="4595813" y="1792288"/>
            <a:chExt cx="927100" cy="1144588"/>
          </a:xfrm>
        </p:grpSpPr>
        <p:sp>
          <p:nvSpPr>
            <p:cNvPr id="6153" name="Freeform 9"/>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chemeClr val="accent2"/>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00"/>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51"/>
          <p:cNvGrpSpPr/>
          <p:nvPr/>
        </p:nvGrpSpPr>
        <p:grpSpPr>
          <a:xfrm>
            <a:off x="4938606" y="4000402"/>
            <a:ext cx="1108731" cy="1365013"/>
            <a:chOff x="3703638" y="3000375"/>
            <a:chExt cx="831850" cy="1023938"/>
          </a:xfrm>
        </p:grpSpPr>
        <p:sp>
          <p:nvSpPr>
            <p:cNvPr id="6155" name="Freeform 11"/>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chemeClr val="accent4"/>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31"/>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52"/>
          <p:cNvGrpSpPr/>
          <p:nvPr/>
        </p:nvGrpSpPr>
        <p:grpSpPr>
          <a:xfrm>
            <a:off x="6127738" y="4000402"/>
            <a:ext cx="1085457" cy="1371362"/>
            <a:chOff x="4595813" y="3000375"/>
            <a:chExt cx="814388" cy="1028700"/>
          </a:xfrm>
        </p:grpSpPr>
        <p:sp>
          <p:nvSpPr>
            <p:cNvPr id="6154" name="Freeform 10"/>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chemeClr val="accent3"/>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62"/>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71358" tIns="85679" rIns="171358" bIns="85679"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7"/>
          <p:cNvGrpSpPr/>
          <p:nvPr/>
        </p:nvGrpSpPr>
        <p:grpSpPr>
          <a:xfrm>
            <a:off x="1538053" y="1990275"/>
            <a:ext cx="2013271" cy="713388"/>
            <a:chOff x="844734" y="1945866"/>
            <a:chExt cx="2287091" cy="406933"/>
          </a:xfrm>
        </p:grpSpPr>
        <p:sp>
          <p:nvSpPr>
            <p:cNvPr id="26" name="Footer Text"/>
            <p:cNvSpPr txBox="1"/>
            <p:nvPr/>
          </p:nvSpPr>
          <p:spPr>
            <a:xfrm>
              <a:off x="844734" y="2099989"/>
              <a:ext cx="2287091" cy="252810"/>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1767879" y="1945866"/>
              <a:ext cx="1363946" cy="140414"/>
            </a:xfrm>
            <a:prstGeom prst="rect">
              <a:avLst/>
            </a:prstGeom>
            <a:noFill/>
          </p:spPr>
          <p:txBody>
            <a:bodyPr wrap="none" lIns="0" tIns="0" rIns="0" bIns="0" rtlCol="0" anchor="ctr">
              <a:spAutoFit/>
            </a:bodyPr>
            <a:lstStyle/>
            <a:p>
              <a:pPr algn="r">
                <a:lnSpc>
                  <a:spcPct val="120000"/>
                </a:lnSpc>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2"/>
          <p:cNvGrpSpPr/>
          <p:nvPr/>
        </p:nvGrpSpPr>
        <p:grpSpPr>
          <a:xfrm>
            <a:off x="1689291" y="4704705"/>
            <a:ext cx="2013271" cy="726830"/>
            <a:chOff x="844734" y="1951741"/>
            <a:chExt cx="2287091" cy="379891"/>
          </a:xfrm>
        </p:grpSpPr>
        <p:sp>
          <p:nvSpPr>
            <p:cNvPr id="29" name="Footer Text"/>
            <p:cNvSpPr txBox="1"/>
            <p:nvPr/>
          </p:nvSpPr>
          <p:spPr>
            <a:xfrm>
              <a:off x="844734" y="2099986"/>
              <a:ext cx="2287091" cy="231646"/>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1767879" y="1951741"/>
              <a:ext cx="1363946" cy="128659"/>
            </a:xfrm>
            <a:prstGeom prst="rect">
              <a:avLst/>
            </a:prstGeom>
            <a:noFill/>
          </p:spPr>
          <p:txBody>
            <a:bodyPr wrap="none" lIns="0" tIns="0" rIns="0" bIns="0" rtlCol="0" anchor="ctr">
              <a:spAutoFit/>
            </a:bodyPr>
            <a:lstStyle/>
            <a:p>
              <a:pPr algn="r">
                <a:lnSpc>
                  <a:spcPct val="120000"/>
                </a:lnSpc>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38"/>
          <p:cNvGrpSpPr/>
          <p:nvPr/>
        </p:nvGrpSpPr>
        <p:grpSpPr>
          <a:xfrm>
            <a:off x="8542467" y="1962694"/>
            <a:ext cx="2013271" cy="678145"/>
            <a:chOff x="844734" y="1923742"/>
            <a:chExt cx="2287091" cy="508697"/>
          </a:xfrm>
        </p:grpSpPr>
        <p:sp>
          <p:nvSpPr>
            <p:cNvPr id="32" name="Footer Text"/>
            <p:cNvSpPr txBox="1"/>
            <p:nvPr/>
          </p:nvSpPr>
          <p:spPr>
            <a:xfrm>
              <a:off x="844734" y="2099983"/>
              <a:ext cx="2287091" cy="332456"/>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844734" y="1923742"/>
              <a:ext cx="1363947" cy="184650"/>
            </a:xfrm>
            <a:prstGeom prst="rect">
              <a:avLst/>
            </a:prstGeom>
            <a:noFill/>
          </p:spPr>
          <p:txBody>
            <a:bodyPr wrap="none" lIns="0" tIns="0" rIns="0" bIns="0" rtlCol="0" anchor="ctr">
              <a:spAutoFit/>
            </a:bodyPr>
            <a:lstStyle/>
            <a:p>
              <a:pPr>
                <a:lnSpc>
                  <a:spcPct val="120000"/>
                </a:lnSpc>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44"/>
          <p:cNvGrpSpPr/>
          <p:nvPr/>
        </p:nvGrpSpPr>
        <p:grpSpPr>
          <a:xfrm>
            <a:off x="8339340" y="4704718"/>
            <a:ext cx="2013271" cy="726823"/>
            <a:chOff x="844734" y="1951743"/>
            <a:chExt cx="2287091" cy="379886"/>
          </a:xfrm>
        </p:grpSpPr>
        <p:sp>
          <p:nvSpPr>
            <p:cNvPr id="35" name="Footer Text"/>
            <p:cNvSpPr txBox="1"/>
            <p:nvPr/>
          </p:nvSpPr>
          <p:spPr>
            <a:xfrm>
              <a:off x="844734" y="2099984"/>
              <a:ext cx="2287091" cy="23164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844734" y="1951743"/>
              <a:ext cx="1363947" cy="128659"/>
            </a:xfrm>
            <a:prstGeom prst="rect">
              <a:avLst/>
            </a:prstGeom>
            <a:noFill/>
          </p:spPr>
          <p:txBody>
            <a:bodyPr wrap="none" lIns="0" tIns="0" rIns="0" bIns="0" rtlCol="0" anchor="ctr">
              <a:spAutoFit/>
            </a:bodyPr>
            <a:lstStyle/>
            <a:p>
              <a:pPr>
                <a:lnSpc>
                  <a:spcPct val="120000"/>
                </a:lnSpc>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81"/>
          <p:cNvGrpSpPr/>
          <p:nvPr/>
        </p:nvGrpSpPr>
        <p:grpSpPr>
          <a:xfrm flipV="1">
            <a:off x="3892469" y="4917106"/>
            <a:ext cx="1491356" cy="292412"/>
            <a:chOff x="2712812" y="1457456"/>
            <a:chExt cx="1118923" cy="223062"/>
          </a:xfrm>
        </p:grpSpPr>
        <p:cxnSp>
          <p:nvCxnSpPr>
            <p:cNvPr id="38" name="Straight Connector 37"/>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0800000" flipV="1">
              <a:off x="2712812" y="1457456"/>
              <a:ext cx="879870" cy="1615"/>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 name="Group 81"/>
          <p:cNvGrpSpPr/>
          <p:nvPr/>
        </p:nvGrpSpPr>
        <p:grpSpPr>
          <a:xfrm flipH="1" flipV="1">
            <a:off x="6726151" y="4918163"/>
            <a:ext cx="1414574" cy="290294"/>
            <a:chOff x="2770419" y="1459071"/>
            <a:chExt cx="1061316" cy="221447"/>
          </a:xfrm>
        </p:grpSpPr>
        <p:cxnSp>
          <p:nvCxnSpPr>
            <p:cNvPr id="41" name="Straight Connector 40"/>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flipV="1">
              <a:off x="2770419" y="1459071"/>
              <a:ext cx="822263" cy="2"/>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2" name="Group 81"/>
          <p:cNvGrpSpPr/>
          <p:nvPr/>
        </p:nvGrpSpPr>
        <p:grpSpPr>
          <a:xfrm>
            <a:off x="3760049" y="2490469"/>
            <a:ext cx="1491356" cy="292412"/>
            <a:chOff x="2712812" y="1457456"/>
            <a:chExt cx="1118923" cy="223062"/>
          </a:xfrm>
        </p:grpSpPr>
        <p:cxnSp>
          <p:nvCxnSpPr>
            <p:cNvPr id="44" name="Straight Connector 4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0800000" flipV="1">
              <a:off x="2712812" y="1457456"/>
              <a:ext cx="879870" cy="1615"/>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3" name="Group 81"/>
          <p:cNvGrpSpPr/>
          <p:nvPr/>
        </p:nvGrpSpPr>
        <p:grpSpPr>
          <a:xfrm flipH="1">
            <a:off x="6937894" y="2491527"/>
            <a:ext cx="1414574" cy="290294"/>
            <a:chOff x="2770419" y="1459071"/>
            <a:chExt cx="1061316" cy="221447"/>
          </a:xfrm>
        </p:grpSpPr>
        <p:cxnSp>
          <p:nvCxnSpPr>
            <p:cNvPr id="47" name="Straight Connector 4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2770419" y="1459071"/>
              <a:ext cx="822263" cy="2"/>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22345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1500"/>
                            </p:stCondLst>
                            <p:childTnLst>
                              <p:par>
                                <p:cTn id="19" presetID="53"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53"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500"/>
                                        <p:tgtEl>
                                          <p:spTgt spid="10"/>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childTnLst>
                          </p:cTn>
                        </p:par>
                        <p:par>
                          <p:cTn id="46" fill="hold">
                            <p:stCondLst>
                              <p:cond delay="4500"/>
                            </p:stCondLst>
                            <p:childTnLst>
                              <p:par>
                                <p:cTn id="47" presetID="53"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1"/>
          <p:cNvGrpSpPr>
            <a:grpSpLocks/>
          </p:cNvGrpSpPr>
          <p:nvPr/>
        </p:nvGrpSpPr>
        <p:grpSpPr bwMode="auto">
          <a:xfrm>
            <a:off x="8436717" y="3130551"/>
            <a:ext cx="2990448" cy="2990850"/>
            <a:chOff x="768366" y="1765300"/>
            <a:chExt cx="2992140" cy="2992140"/>
          </a:xfrm>
        </p:grpSpPr>
        <p:sp>
          <p:nvSpPr>
            <p:cNvPr id="45075" name="椭圆 22"/>
            <p:cNvSpPr>
              <a:spLocks noChangeArrowheads="1"/>
            </p:cNvSpPr>
            <p:nvPr/>
          </p:nvSpPr>
          <p:spPr bwMode="auto">
            <a:xfrm>
              <a:off x="768366" y="1765300"/>
              <a:ext cx="2992140" cy="2992140"/>
            </a:xfrm>
            <a:prstGeom prst="ellipse">
              <a:avLst/>
            </a:prstGeom>
            <a:solidFill>
              <a:schemeClr val="accent3"/>
            </a:solidFill>
            <a:ln w="9525" algn="ctr">
              <a:solidFill>
                <a:schemeClr val="accent3"/>
              </a:solidFill>
              <a:round/>
              <a:headEnd/>
              <a:tailEnd/>
            </a:ln>
          </p:spPr>
          <p:txBody>
            <a:bodyPr/>
            <a:lstStyle/>
            <a:p>
              <a:pPr defTabSz="911988"/>
              <a:endParaRPr lang="zh-CN" altLang="en-US" sz="1466">
                <a:latin typeface="Calibri" pitchFamily="34" charset="0"/>
                <a:ea typeface="微软雅黑" pitchFamily="34" charset="-122"/>
              </a:endParaRPr>
            </a:p>
          </p:txBody>
        </p:sp>
        <p:sp>
          <p:nvSpPr>
            <p:cNvPr id="45076" name="椭圆 23"/>
            <p:cNvSpPr>
              <a:spLocks noChangeArrowheads="1"/>
            </p:cNvSpPr>
            <p:nvPr/>
          </p:nvSpPr>
          <p:spPr bwMode="auto">
            <a:xfrm>
              <a:off x="919898" y="1916832"/>
              <a:ext cx="2689076" cy="2689076"/>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algn="ctr">
              <a:noFill/>
              <a:round/>
              <a:headEnd/>
              <a:tailEnd/>
            </a:ln>
          </p:spPr>
          <p:txBody>
            <a:bodyPr/>
            <a:lstStyle/>
            <a:p>
              <a:pPr defTabSz="911988"/>
              <a:endParaRPr lang="zh-CN" altLang="en-US" sz="1466">
                <a:latin typeface="Calibri" pitchFamily="34" charset="0"/>
                <a:ea typeface="微软雅黑" pitchFamily="34" charset="-122"/>
              </a:endParaRPr>
            </a:p>
          </p:txBody>
        </p:sp>
      </p:grpSp>
      <p:grpSp>
        <p:nvGrpSpPr>
          <p:cNvPr id="3" name="组合 24"/>
          <p:cNvGrpSpPr>
            <a:grpSpLocks/>
          </p:cNvGrpSpPr>
          <p:nvPr/>
        </p:nvGrpSpPr>
        <p:grpSpPr bwMode="auto">
          <a:xfrm>
            <a:off x="4426179" y="1405467"/>
            <a:ext cx="2990446" cy="2992967"/>
            <a:chOff x="768366" y="1765300"/>
            <a:chExt cx="2992140" cy="2992140"/>
          </a:xfrm>
        </p:grpSpPr>
        <p:sp>
          <p:nvSpPr>
            <p:cNvPr id="45073" name="椭圆 25"/>
            <p:cNvSpPr>
              <a:spLocks noChangeArrowheads="1"/>
            </p:cNvSpPr>
            <p:nvPr/>
          </p:nvSpPr>
          <p:spPr bwMode="auto">
            <a:xfrm>
              <a:off x="768366" y="1765300"/>
              <a:ext cx="2992140" cy="2992140"/>
            </a:xfrm>
            <a:prstGeom prst="ellipse">
              <a:avLst/>
            </a:prstGeom>
            <a:solidFill>
              <a:schemeClr val="accent2"/>
            </a:solidFill>
            <a:ln w="9525" algn="ctr">
              <a:solidFill>
                <a:schemeClr val="accent2"/>
              </a:solidFill>
              <a:round/>
              <a:headEnd/>
              <a:tailEnd/>
            </a:ln>
          </p:spPr>
          <p:txBody>
            <a:bodyPr/>
            <a:lstStyle/>
            <a:p>
              <a:pPr defTabSz="911988"/>
              <a:endParaRPr lang="zh-CN" altLang="en-US" sz="1466">
                <a:latin typeface="Calibri" pitchFamily="34" charset="0"/>
                <a:ea typeface="微软雅黑" pitchFamily="34" charset="-122"/>
              </a:endParaRPr>
            </a:p>
          </p:txBody>
        </p:sp>
        <p:sp>
          <p:nvSpPr>
            <p:cNvPr id="45074" name="椭圆 26"/>
            <p:cNvSpPr>
              <a:spLocks noChangeArrowheads="1"/>
            </p:cNvSpPr>
            <p:nvPr/>
          </p:nvSpPr>
          <p:spPr bwMode="auto">
            <a:xfrm>
              <a:off x="919898" y="1916832"/>
              <a:ext cx="2689076" cy="2689076"/>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9525" algn="ctr">
              <a:solidFill>
                <a:schemeClr val="accent2"/>
              </a:solidFill>
              <a:round/>
              <a:headEnd/>
              <a:tailEnd/>
            </a:ln>
          </p:spPr>
          <p:txBody>
            <a:bodyPr/>
            <a:lstStyle/>
            <a:p>
              <a:pPr defTabSz="911988"/>
              <a:endParaRPr lang="zh-CN" altLang="en-US" sz="1466">
                <a:latin typeface="Calibri" pitchFamily="34" charset="0"/>
                <a:ea typeface="微软雅黑" pitchFamily="34" charset="-122"/>
              </a:endParaRPr>
            </a:p>
          </p:txBody>
        </p:sp>
      </p:grpSp>
      <p:grpSp>
        <p:nvGrpSpPr>
          <p:cNvPr id="4" name="组合 27"/>
          <p:cNvGrpSpPr>
            <a:grpSpLocks/>
          </p:cNvGrpSpPr>
          <p:nvPr/>
        </p:nvGrpSpPr>
        <p:grpSpPr bwMode="auto">
          <a:xfrm>
            <a:off x="800814" y="3604684"/>
            <a:ext cx="2990448" cy="2992967"/>
            <a:chOff x="768366" y="1765300"/>
            <a:chExt cx="2992140" cy="2992140"/>
          </a:xfrm>
        </p:grpSpPr>
        <p:sp>
          <p:nvSpPr>
            <p:cNvPr id="45071" name="椭圆 28"/>
            <p:cNvSpPr>
              <a:spLocks noChangeArrowheads="1"/>
            </p:cNvSpPr>
            <p:nvPr/>
          </p:nvSpPr>
          <p:spPr bwMode="auto">
            <a:xfrm>
              <a:off x="768366" y="1765300"/>
              <a:ext cx="2992140" cy="2992140"/>
            </a:xfrm>
            <a:prstGeom prst="ellipse">
              <a:avLst/>
            </a:prstGeom>
            <a:solidFill>
              <a:schemeClr val="accent2"/>
            </a:solidFill>
            <a:ln w="9525" algn="ctr">
              <a:solidFill>
                <a:schemeClr val="accent1"/>
              </a:solidFill>
              <a:round/>
              <a:headEnd/>
              <a:tailEnd/>
            </a:ln>
          </p:spPr>
          <p:txBody>
            <a:bodyPr/>
            <a:lstStyle/>
            <a:p>
              <a:pPr defTabSz="911988"/>
              <a:endParaRPr lang="zh-CN" altLang="en-US" sz="1466">
                <a:latin typeface="Calibri" pitchFamily="34" charset="0"/>
                <a:ea typeface="微软雅黑" pitchFamily="34" charset="-122"/>
              </a:endParaRPr>
            </a:p>
          </p:txBody>
        </p:sp>
        <p:sp>
          <p:nvSpPr>
            <p:cNvPr id="45072" name="椭圆 29"/>
            <p:cNvSpPr>
              <a:spLocks noChangeArrowheads="1"/>
            </p:cNvSpPr>
            <p:nvPr/>
          </p:nvSpPr>
          <p:spPr bwMode="auto">
            <a:xfrm>
              <a:off x="919898" y="1916832"/>
              <a:ext cx="2689076" cy="2689076"/>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9525" algn="ctr">
              <a:noFill/>
              <a:round/>
              <a:headEnd/>
              <a:tailEnd/>
            </a:ln>
          </p:spPr>
          <p:txBody>
            <a:bodyPr/>
            <a:lstStyle/>
            <a:p>
              <a:pPr defTabSz="911988"/>
              <a:endParaRPr lang="zh-CN" altLang="en-US" sz="1466">
                <a:latin typeface="Calibri" pitchFamily="34" charset="0"/>
                <a:ea typeface="微软雅黑" pitchFamily="34" charset="-122"/>
              </a:endParaRPr>
            </a:p>
          </p:txBody>
        </p:sp>
      </p:grpSp>
      <p:sp>
        <p:nvSpPr>
          <p:cNvPr id="31" name="椭圆 30"/>
          <p:cNvSpPr/>
          <p:nvPr/>
        </p:nvSpPr>
        <p:spPr bwMode="auto">
          <a:xfrm>
            <a:off x="1830563" y="3767435"/>
            <a:ext cx="958721" cy="958849"/>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defRPr/>
            </a:pPr>
            <a:endParaRPr lang="zh-CN" altLang="en-US" sz="1866" b="1">
              <a:solidFill>
                <a:schemeClr val="tx1">
                  <a:lumMod val="85000"/>
                  <a:lumOff val="15000"/>
                </a:schemeClr>
              </a:solidFill>
              <a:latin typeface="+mn-ea"/>
            </a:endParaRPr>
          </a:p>
        </p:txBody>
      </p:sp>
      <p:sp>
        <p:nvSpPr>
          <p:cNvPr id="32" name="椭圆 31"/>
          <p:cNvSpPr/>
          <p:nvPr/>
        </p:nvSpPr>
        <p:spPr bwMode="auto">
          <a:xfrm>
            <a:off x="4948920" y="1807634"/>
            <a:ext cx="958720" cy="960967"/>
          </a:xfrm>
          <a:prstGeom prst="ellipse">
            <a:avLst/>
          </a:prstGeom>
          <a:solidFill>
            <a:schemeClr val="accent2">
              <a:alpha val="24000"/>
            </a:schemeClr>
          </a:solidFill>
          <a:ln w="12700" cmpd="sng">
            <a:solidFill>
              <a:schemeClr val="accent2"/>
            </a:solidFill>
            <a:miter lim="800000"/>
            <a:headEnd/>
            <a:tailEnd/>
          </a:ln>
          <a:extLst/>
        </p:spPr>
        <p:txBody>
          <a:bodyPr anchor="ctr"/>
          <a:lstStyle/>
          <a:p>
            <a:pPr algn="ctr">
              <a:defRPr/>
            </a:pPr>
            <a:endParaRPr lang="zh-CN" altLang="en-US" sz="1866">
              <a:solidFill>
                <a:schemeClr val="bg1"/>
              </a:solidFill>
              <a:latin typeface="+mn-ea"/>
            </a:endParaRPr>
          </a:p>
        </p:txBody>
      </p:sp>
      <p:sp>
        <p:nvSpPr>
          <p:cNvPr id="33" name="椭圆 32"/>
          <p:cNvSpPr/>
          <p:nvPr/>
        </p:nvSpPr>
        <p:spPr bwMode="auto">
          <a:xfrm>
            <a:off x="9156387" y="3286951"/>
            <a:ext cx="960837" cy="960967"/>
          </a:xfrm>
          <a:prstGeom prst="ellipse">
            <a:avLst/>
          </a:prstGeom>
          <a:solidFill>
            <a:schemeClr val="accent3">
              <a:alpha val="24000"/>
            </a:schemeClr>
          </a:solidFill>
          <a:ln w="12700" cmpd="sng">
            <a:solidFill>
              <a:schemeClr val="accent3"/>
            </a:solidFill>
            <a:miter lim="800000"/>
            <a:headEnd/>
            <a:tailEnd/>
          </a:ln>
          <a:extLst/>
        </p:spPr>
        <p:txBody>
          <a:bodyPr anchor="ctr"/>
          <a:lstStyle/>
          <a:p>
            <a:pPr algn="ctr">
              <a:defRPr/>
            </a:pPr>
            <a:endParaRPr lang="zh-CN" altLang="en-US" sz="1866">
              <a:solidFill>
                <a:schemeClr val="bg1"/>
              </a:solidFill>
              <a:latin typeface="+mn-ea"/>
            </a:endParaRPr>
          </a:p>
        </p:txBody>
      </p:sp>
      <p:sp>
        <p:nvSpPr>
          <p:cNvPr id="34" name="TextBox 33"/>
          <p:cNvSpPr txBox="1"/>
          <p:nvPr/>
        </p:nvSpPr>
        <p:spPr>
          <a:xfrm>
            <a:off x="1963904" y="4164905"/>
            <a:ext cx="901103" cy="379410"/>
          </a:xfrm>
          <a:prstGeom prst="rect">
            <a:avLst/>
          </a:prstGeom>
          <a:noFill/>
        </p:spPr>
        <p:txBody>
          <a:bodyPr wrap="none" lIns="91388" tIns="45694" rIns="91388" bIns="45694">
            <a:spAutoFit/>
          </a:bodyPr>
          <a:lstStyle/>
          <a:p>
            <a:pPr algn="ctr">
              <a:defRPr/>
            </a:pPr>
            <a:r>
              <a:rPr lang="zh-CN" altLang="en-US" sz="1866" b="1" dirty="0">
                <a:solidFill>
                  <a:schemeClr val="bg1"/>
                </a:solidFill>
                <a:latin typeface="+mn-ea"/>
              </a:rPr>
              <a:t>工作一</a:t>
            </a:r>
          </a:p>
        </p:txBody>
      </p:sp>
      <p:sp>
        <p:nvSpPr>
          <p:cNvPr id="35" name="TextBox 34"/>
          <p:cNvSpPr txBox="1"/>
          <p:nvPr/>
        </p:nvSpPr>
        <p:spPr>
          <a:xfrm>
            <a:off x="4974553" y="2091269"/>
            <a:ext cx="901103" cy="379410"/>
          </a:xfrm>
          <a:prstGeom prst="rect">
            <a:avLst/>
          </a:prstGeom>
          <a:noFill/>
        </p:spPr>
        <p:txBody>
          <a:bodyPr wrap="none" lIns="91388" tIns="45694" rIns="91388" bIns="45694">
            <a:spAutoFit/>
          </a:bodyPr>
          <a:lstStyle/>
          <a:p>
            <a:pPr algn="ctr">
              <a:defRPr/>
            </a:pPr>
            <a:r>
              <a:rPr lang="zh-CN" altLang="en-US" sz="1866" b="1" dirty="0">
                <a:solidFill>
                  <a:schemeClr val="bg1"/>
                </a:solidFill>
                <a:latin typeface="+mn-ea"/>
              </a:rPr>
              <a:t>工作二</a:t>
            </a:r>
          </a:p>
        </p:txBody>
      </p:sp>
      <p:sp>
        <p:nvSpPr>
          <p:cNvPr id="36" name="TextBox 35"/>
          <p:cNvSpPr txBox="1"/>
          <p:nvPr/>
        </p:nvSpPr>
        <p:spPr>
          <a:xfrm>
            <a:off x="9200010" y="3553652"/>
            <a:ext cx="901103" cy="379410"/>
          </a:xfrm>
          <a:prstGeom prst="rect">
            <a:avLst/>
          </a:prstGeom>
          <a:noFill/>
        </p:spPr>
        <p:txBody>
          <a:bodyPr wrap="none" lIns="91388" tIns="45694" rIns="91388" bIns="45694">
            <a:spAutoFit/>
          </a:bodyPr>
          <a:lstStyle/>
          <a:p>
            <a:pPr algn="ctr">
              <a:defRPr/>
            </a:pPr>
            <a:r>
              <a:rPr lang="zh-CN" altLang="en-US" sz="1866" b="1" dirty="0">
                <a:solidFill>
                  <a:schemeClr val="bg1"/>
                </a:solidFill>
                <a:latin typeface="+mn-ea"/>
              </a:rPr>
              <a:t>工作三</a:t>
            </a:r>
          </a:p>
        </p:txBody>
      </p:sp>
      <p:sp>
        <p:nvSpPr>
          <p:cNvPr id="37" name="TextBox 36"/>
          <p:cNvSpPr txBox="1">
            <a:spLocks noChangeArrowheads="1"/>
          </p:cNvSpPr>
          <p:nvPr/>
        </p:nvSpPr>
        <p:spPr bwMode="auto">
          <a:xfrm>
            <a:off x="1054782" y="1807634"/>
            <a:ext cx="2590450" cy="892308"/>
          </a:xfrm>
          <a:prstGeom prst="rect">
            <a:avLst/>
          </a:prstGeom>
          <a:noFill/>
          <a:ln w="9525">
            <a:noFill/>
            <a:miter lim="800000"/>
            <a:headEnd/>
            <a:tailEnd/>
          </a:ln>
        </p:spPr>
        <p:txBody>
          <a:bodyPr lIns="91388" tIns="45694" rIns="91388" bIns="45694">
            <a:spAutoFit/>
          </a:bodyPr>
          <a:lstStyle/>
          <a:p>
            <a:pPr>
              <a:lnSpc>
                <a:spcPct val="130000"/>
              </a:lnSpc>
            </a:pPr>
            <a:r>
              <a:rPr lang="zh-CN" altLang="en-US" sz="1333"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tx1">
                  <a:lumMod val="65000"/>
                  <a:lumOff val="35000"/>
                </a:schemeClr>
              </a:solidFill>
              <a:latin typeface="微软雅黑" pitchFamily="34" charset="-122"/>
              <a:ea typeface="微软雅黑" pitchFamily="34" charset="-122"/>
            </a:endParaRPr>
          </a:p>
        </p:txBody>
      </p:sp>
      <p:sp>
        <p:nvSpPr>
          <p:cNvPr id="38" name="TextBox 37"/>
          <p:cNvSpPr txBox="1">
            <a:spLocks noChangeArrowheads="1"/>
          </p:cNvSpPr>
          <p:nvPr/>
        </p:nvSpPr>
        <p:spPr bwMode="auto">
          <a:xfrm>
            <a:off x="4671678" y="4614335"/>
            <a:ext cx="2590450" cy="892308"/>
          </a:xfrm>
          <a:prstGeom prst="rect">
            <a:avLst/>
          </a:prstGeom>
          <a:noFill/>
          <a:ln w="9525">
            <a:noFill/>
            <a:miter lim="800000"/>
            <a:headEnd/>
            <a:tailEnd/>
          </a:ln>
        </p:spPr>
        <p:txBody>
          <a:bodyPr lIns="91388" tIns="45694" rIns="91388" bIns="45694">
            <a:spAutoFit/>
          </a:bodyPr>
          <a:lstStyle/>
          <a:p>
            <a:pPr>
              <a:lnSpc>
                <a:spcPct val="130000"/>
              </a:lnSpc>
            </a:pPr>
            <a:r>
              <a:rPr lang="zh-CN" altLang="en-US" sz="1333"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tx1">
                  <a:lumMod val="65000"/>
                  <a:lumOff val="35000"/>
                </a:schemeClr>
              </a:solidFill>
              <a:latin typeface="微软雅黑" pitchFamily="34" charset="-122"/>
              <a:ea typeface="微软雅黑" pitchFamily="34" charset="-122"/>
            </a:endParaRPr>
          </a:p>
        </p:txBody>
      </p:sp>
      <p:sp>
        <p:nvSpPr>
          <p:cNvPr id="39" name="TextBox 38"/>
          <p:cNvSpPr txBox="1">
            <a:spLocks noChangeArrowheads="1"/>
          </p:cNvSpPr>
          <p:nvPr/>
        </p:nvSpPr>
        <p:spPr bwMode="auto">
          <a:xfrm>
            <a:off x="8720313" y="1236134"/>
            <a:ext cx="2590450" cy="892308"/>
          </a:xfrm>
          <a:prstGeom prst="rect">
            <a:avLst/>
          </a:prstGeom>
          <a:noFill/>
          <a:ln w="9525">
            <a:noFill/>
            <a:miter lim="800000"/>
            <a:headEnd/>
            <a:tailEnd/>
          </a:ln>
        </p:spPr>
        <p:txBody>
          <a:bodyPr lIns="91388" tIns="45694" rIns="91388" bIns="45694">
            <a:spAutoFit/>
          </a:bodyPr>
          <a:lstStyle/>
          <a:p>
            <a:pPr>
              <a:lnSpc>
                <a:spcPct val="130000"/>
              </a:lnSpc>
            </a:pPr>
            <a:r>
              <a:rPr lang="zh-CN" altLang="en-US" sz="1333"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259411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Scale>
                                      <p:cBhvr>
                                        <p:cTn id="17"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31"/>
                                        </p:tgtEl>
                                        <p:attrNameLst>
                                          <p:attrName>ppt_x</p:attrName>
                                          <p:attrName>ppt_y</p:attrName>
                                        </p:attrNameLst>
                                      </p:cBhvr>
                                    </p:animMotion>
                                    <p:animEffect transition="in" filter="fade">
                                      <p:cBhvr>
                                        <p:cTn id="19" dur="500"/>
                                        <p:tgtEl>
                                          <p:spTgt spid="31"/>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Scale>
                                      <p:cBhvr>
                                        <p:cTn id="22"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34"/>
                                        </p:tgtEl>
                                        <p:attrNameLst>
                                          <p:attrName>ppt_x</p:attrName>
                                          <p:attrName>ppt_y</p:attrName>
                                        </p:attrNameLst>
                                      </p:cBhvr>
                                    </p:animMotion>
                                    <p:animEffect transition="in" filter="fade">
                                      <p:cBhvr>
                                        <p:cTn id="24" dur="500"/>
                                        <p:tgtEl>
                                          <p:spTgt spid="34"/>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up)">
                                      <p:cBhvr>
                                        <p:cTn id="34" dur="500"/>
                                        <p:tgtEl>
                                          <p:spTgt spid="38"/>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Scale>
                                      <p:cBhvr>
                                        <p:cTn id="38"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32"/>
                                        </p:tgtEl>
                                        <p:attrNameLst>
                                          <p:attrName>ppt_x</p:attrName>
                                          <p:attrName>ppt_y</p:attrName>
                                        </p:attrNameLst>
                                      </p:cBhvr>
                                    </p:animMotion>
                                    <p:animEffect transition="in" filter="fade">
                                      <p:cBhvr>
                                        <p:cTn id="40" dur="500"/>
                                        <p:tgtEl>
                                          <p:spTgt spid="32"/>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Scale>
                                      <p:cBhvr>
                                        <p:cTn id="43"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35"/>
                                        </p:tgtEl>
                                        <p:attrNameLst>
                                          <p:attrName>ppt_x</p:attrName>
                                          <p:attrName>ppt_y</p:attrName>
                                        </p:attrNameLst>
                                      </p:cBhvr>
                                    </p:animMotion>
                                    <p:animEffect transition="in" filter="fade">
                                      <p:cBhvr>
                                        <p:cTn id="45" dur="500"/>
                                        <p:tgtEl>
                                          <p:spTgt spid="35"/>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anim calcmode="lin" valueType="num">
                                      <p:cBhvr>
                                        <p:cTn id="50" dur="500" fill="hold"/>
                                        <p:tgtEl>
                                          <p:spTgt spid="2"/>
                                        </p:tgtEl>
                                        <p:attrNameLst>
                                          <p:attrName>ppt_x</p:attrName>
                                        </p:attrNameLst>
                                      </p:cBhvr>
                                      <p:tavLst>
                                        <p:tav tm="0">
                                          <p:val>
                                            <p:strVal val="#ppt_x"/>
                                          </p:val>
                                        </p:tav>
                                        <p:tav tm="100000">
                                          <p:val>
                                            <p:strVal val="#ppt_x"/>
                                          </p:val>
                                        </p:tav>
                                      </p:tavLst>
                                    </p:anim>
                                    <p:anim calcmode="lin" valueType="num">
                                      <p:cBhvr>
                                        <p:cTn id="51" dur="500" fill="hold"/>
                                        <p:tgtEl>
                                          <p:spTgt spid="2"/>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down)">
                                      <p:cBhvr>
                                        <p:cTn id="55" dur="500"/>
                                        <p:tgtEl>
                                          <p:spTgt spid="39"/>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Scale>
                                      <p:cBhvr>
                                        <p:cTn id="59"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33"/>
                                        </p:tgtEl>
                                        <p:attrNameLst>
                                          <p:attrName>ppt_x</p:attrName>
                                          <p:attrName>ppt_y</p:attrName>
                                        </p:attrNameLst>
                                      </p:cBhvr>
                                    </p:animMotion>
                                    <p:animEffect transition="in" filter="fade">
                                      <p:cBhvr>
                                        <p:cTn id="61" dur="500"/>
                                        <p:tgtEl>
                                          <p:spTgt spid="33"/>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Scale>
                                      <p:cBhvr>
                                        <p:cTn id="64"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36"/>
                                        </p:tgtEl>
                                        <p:attrNameLst>
                                          <p:attrName>ppt_x</p:attrName>
                                          <p:attrName>ppt_y</p:attrName>
                                        </p:attrNameLst>
                                      </p:cBhvr>
                                    </p:animMotion>
                                    <p:animEffect transition="in" filter="fade">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p:bldP spid="35" grpId="0"/>
      <p:bldP spid="36" grpId="0"/>
      <p:bldP spid="37"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bwMode="auto">
          <a:xfrm>
            <a:off x="8157529" y="3155999"/>
            <a:ext cx="2548739" cy="28729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7" name="任意多边形 6"/>
          <p:cNvSpPr/>
          <p:nvPr/>
        </p:nvSpPr>
        <p:spPr bwMode="auto">
          <a:xfrm flipH="1">
            <a:off x="1912645" y="3465510"/>
            <a:ext cx="2550326" cy="28570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8" name="任意多边形 7"/>
          <p:cNvSpPr/>
          <p:nvPr/>
        </p:nvSpPr>
        <p:spPr>
          <a:xfrm>
            <a:off x="6270540" y="2456032"/>
            <a:ext cx="672892" cy="100153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9" name="任意多边形 8"/>
          <p:cNvSpPr/>
          <p:nvPr/>
        </p:nvSpPr>
        <p:spPr>
          <a:xfrm flipH="1">
            <a:off x="4558157" y="2449682"/>
            <a:ext cx="672892" cy="100153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grpSp>
        <p:nvGrpSpPr>
          <p:cNvPr id="31" name="组合 35"/>
          <p:cNvGrpSpPr/>
          <p:nvPr/>
        </p:nvGrpSpPr>
        <p:grpSpPr>
          <a:xfrm>
            <a:off x="3888438" y="3238535"/>
            <a:ext cx="1028383" cy="1041219"/>
            <a:chOff x="3137297" y="2428875"/>
            <a:chExt cx="771525" cy="781050"/>
          </a:xfrm>
        </p:grpSpPr>
        <p:sp>
          <p:nvSpPr>
            <p:cNvPr id="5" name="Freeform 19"/>
            <p:cNvSpPr>
              <a:spLocks/>
            </p:cNvSpPr>
            <p:nvPr/>
          </p:nvSpPr>
          <p:spPr bwMode="auto">
            <a:xfrm>
              <a:off x="3137297" y="2428875"/>
              <a:ext cx="771525" cy="78105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0" name="Freeform 6"/>
            <p:cNvSpPr>
              <a:spLocks noChangeAspect="1" noEditPoints="1"/>
            </p:cNvSpPr>
            <p:nvPr/>
          </p:nvSpPr>
          <p:spPr bwMode="auto">
            <a:xfrm>
              <a:off x="3469482" y="2717006"/>
              <a:ext cx="170260" cy="180975"/>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999" kern="0" dirty="0">
                <a:solidFill>
                  <a:prstClr val="black"/>
                </a:solidFill>
                <a:cs typeface="+mn-ea"/>
                <a:sym typeface="Arial" panose="020B0604020202020204" pitchFamily="34" charset="0"/>
              </a:endParaRPr>
            </a:p>
          </p:txBody>
        </p:sp>
      </p:grpSp>
      <p:grpSp>
        <p:nvGrpSpPr>
          <p:cNvPr id="32" name="组合 39"/>
          <p:cNvGrpSpPr/>
          <p:nvPr/>
        </p:nvGrpSpPr>
        <p:grpSpPr>
          <a:xfrm>
            <a:off x="6527632" y="2754433"/>
            <a:ext cx="1937741" cy="1907844"/>
            <a:chOff x="5117306" y="2065735"/>
            <a:chExt cx="1453754" cy="1431131"/>
          </a:xfrm>
        </p:grpSpPr>
        <p:sp>
          <p:nvSpPr>
            <p:cNvPr id="2" name="Freeform 17"/>
            <p:cNvSpPr>
              <a:spLocks noChangeAspect="1"/>
            </p:cNvSpPr>
            <p:nvPr/>
          </p:nvSpPr>
          <p:spPr bwMode="auto">
            <a:xfrm>
              <a:off x="5117306" y="2065735"/>
              <a:ext cx="1453754" cy="143113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4"/>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1" name="Freeform 26"/>
            <p:cNvSpPr>
              <a:spLocks noChangeAspect="1"/>
            </p:cNvSpPr>
            <p:nvPr/>
          </p:nvSpPr>
          <p:spPr bwMode="auto">
            <a:xfrm>
              <a:off x="5865019" y="2717007"/>
              <a:ext cx="182166" cy="18931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999" kern="0" dirty="0">
                <a:solidFill>
                  <a:prstClr val="black"/>
                </a:solidFill>
                <a:cs typeface="+mn-ea"/>
                <a:sym typeface="Arial" panose="020B0604020202020204" pitchFamily="34" charset="0"/>
              </a:endParaRPr>
            </a:p>
          </p:txBody>
        </p:sp>
      </p:grpSp>
      <p:grpSp>
        <p:nvGrpSpPr>
          <p:cNvPr id="33" name="组合 37"/>
          <p:cNvGrpSpPr/>
          <p:nvPr/>
        </p:nvGrpSpPr>
        <p:grpSpPr>
          <a:xfrm>
            <a:off x="4610524" y="3113145"/>
            <a:ext cx="1295000" cy="1265018"/>
            <a:chOff x="3679031" y="2334816"/>
            <a:chExt cx="971550" cy="948928"/>
          </a:xfrm>
        </p:grpSpPr>
        <p:sp>
          <p:nvSpPr>
            <p:cNvPr id="4" name="Freeform 18"/>
            <p:cNvSpPr>
              <a:spLocks/>
            </p:cNvSpPr>
            <p:nvPr/>
          </p:nvSpPr>
          <p:spPr bwMode="auto">
            <a:xfrm>
              <a:off x="3679031" y="2334816"/>
              <a:ext cx="971550" cy="94892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2" name="Freeform 442"/>
            <p:cNvSpPr>
              <a:spLocks noEditPoints="1"/>
            </p:cNvSpPr>
            <p:nvPr/>
          </p:nvSpPr>
          <p:spPr bwMode="auto">
            <a:xfrm>
              <a:off x="4106466" y="2730103"/>
              <a:ext cx="194072" cy="166688"/>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3" name="Rectangle 443"/>
            <p:cNvSpPr>
              <a:spLocks noChangeArrowheads="1"/>
            </p:cNvSpPr>
            <p:nvPr/>
          </p:nvSpPr>
          <p:spPr bwMode="auto">
            <a:xfrm>
              <a:off x="4161235" y="2757488"/>
              <a:ext cx="51197" cy="51197"/>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4" name="Rectangle 444"/>
            <p:cNvSpPr>
              <a:spLocks noChangeArrowheads="1"/>
            </p:cNvSpPr>
            <p:nvPr/>
          </p:nvSpPr>
          <p:spPr bwMode="auto">
            <a:xfrm>
              <a:off x="4229100" y="2764632"/>
              <a:ext cx="42863" cy="83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5" name="Rectangle 445"/>
            <p:cNvSpPr>
              <a:spLocks noChangeArrowheads="1"/>
            </p:cNvSpPr>
            <p:nvPr/>
          </p:nvSpPr>
          <p:spPr bwMode="auto">
            <a:xfrm>
              <a:off x="4229100" y="2790825"/>
              <a:ext cx="42863" cy="8335"/>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6" name="Rectangle 446"/>
            <p:cNvSpPr>
              <a:spLocks noChangeArrowheads="1"/>
            </p:cNvSpPr>
            <p:nvPr/>
          </p:nvSpPr>
          <p:spPr bwMode="auto">
            <a:xfrm>
              <a:off x="4161235" y="2826544"/>
              <a:ext cx="110728" cy="83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7" name="Rectangle 447"/>
            <p:cNvSpPr>
              <a:spLocks noChangeArrowheads="1"/>
            </p:cNvSpPr>
            <p:nvPr/>
          </p:nvSpPr>
          <p:spPr bwMode="auto">
            <a:xfrm>
              <a:off x="4161235" y="2853928"/>
              <a:ext cx="110728" cy="8334"/>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grpSp>
      <p:grpSp>
        <p:nvGrpSpPr>
          <p:cNvPr id="34" name="组合 38"/>
          <p:cNvGrpSpPr/>
          <p:nvPr/>
        </p:nvGrpSpPr>
        <p:grpSpPr>
          <a:xfrm>
            <a:off x="5529408" y="2994104"/>
            <a:ext cx="1480680" cy="1457072"/>
            <a:chOff x="4368404" y="2245519"/>
            <a:chExt cx="1110853" cy="1092994"/>
          </a:xfrm>
        </p:grpSpPr>
        <p:sp>
          <p:nvSpPr>
            <p:cNvPr id="3" name="Freeform 17"/>
            <p:cNvSpPr>
              <a:spLocks/>
            </p:cNvSpPr>
            <p:nvPr/>
          </p:nvSpPr>
          <p:spPr bwMode="auto">
            <a:xfrm>
              <a:off x="4368404" y="2245519"/>
              <a:ext cx="1110853" cy="1092994"/>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8" name="Oval 56"/>
            <p:cNvSpPr>
              <a:spLocks noChangeArrowheads="1"/>
            </p:cNvSpPr>
            <p:nvPr/>
          </p:nvSpPr>
          <p:spPr bwMode="auto">
            <a:xfrm>
              <a:off x="4924425" y="2700338"/>
              <a:ext cx="226219" cy="226219"/>
            </a:xfrm>
            <a:prstGeom prst="ellipse">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19" name="Freeform 57"/>
            <p:cNvSpPr>
              <a:spLocks/>
            </p:cNvSpPr>
            <p:nvPr/>
          </p:nvSpPr>
          <p:spPr bwMode="auto">
            <a:xfrm>
              <a:off x="4958954" y="2730104"/>
              <a:ext cx="116681" cy="105965"/>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20" name="Freeform 58"/>
            <p:cNvSpPr>
              <a:spLocks/>
            </p:cNvSpPr>
            <p:nvPr/>
          </p:nvSpPr>
          <p:spPr bwMode="auto">
            <a:xfrm>
              <a:off x="5020866" y="2812257"/>
              <a:ext cx="89297" cy="103585"/>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21" name="Freeform 59"/>
            <p:cNvSpPr>
              <a:spLocks/>
            </p:cNvSpPr>
            <p:nvPr/>
          </p:nvSpPr>
          <p:spPr bwMode="auto">
            <a:xfrm>
              <a:off x="5068492" y="2706292"/>
              <a:ext cx="78581" cy="145256"/>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grpSp>
      <p:sp>
        <p:nvSpPr>
          <p:cNvPr id="22" name="TextBox 13"/>
          <p:cNvSpPr txBox="1"/>
          <p:nvPr/>
        </p:nvSpPr>
        <p:spPr>
          <a:xfrm>
            <a:off x="4045583" y="1776701"/>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3" name="TextBox 13"/>
          <p:cNvSpPr txBox="1"/>
          <p:nvPr/>
        </p:nvSpPr>
        <p:spPr>
          <a:xfrm>
            <a:off x="4050348" y="2149698"/>
            <a:ext cx="2071047"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4" name="TextBox 13"/>
          <p:cNvSpPr txBox="1"/>
          <p:nvPr/>
        </p:nvSpPr>
        <p:spPr>
          <a:xfrm>
            <a:off x="6684783" y="1776701"/>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5" name="TextBox 13"/>
          <p:cNvSpPr txBox="1"/>
          <p:nvPr/>
        </p:nvSpPr>
        <p:spPr>
          <a:xfrm>
            <a:off x="6689542" y="2149698"/>
            <a:ext cx="2071049"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6" name="TextBox 13"/>
          <p:cNvSpPr txBox="1"/>
          <p:nvPr/>
        </p:nvSpPr>
        <p:spPr>
          <a:xfrm>
            <a:off x="9167393" y="3395670"/>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7" name="TextBox 13"/>
          <p:cNvSpPr txBox="1"/>
          <p:nvPr/>
        </p:nvSpPr>
        <p:spPr>
          <a:xfrm>
            <a:off x="9172158" y="3768668"/>
            <a:ext cx="2071047"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8" name="TextBox 13"/>
          <p:cNvSpPr txBox="1"/>
          <p:nvPr/>
        </p:nvSpPr>
        <p:spPr>
          <a:xfrm>
            <a:off x="1330308" y="3598836"/>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9" name="TextBox 13"/>
          <p:cNvSpPr txBox="1"/>
          <p:nvPr/>
        </p:nvSpPr>
        <p:spPr>
          <a:xfrm>
            <a:off x="1335068" y="3971832"/>
            <a:ext cx="2071049"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30" name="矩形 29"/>
          <p:cNvSpPr/>
          <p:nvPr/>
        </p:nvSpPr>
        <p:spPr>
          <a:xfrm>
            <a:off x="1611111" y="5114634"/>
            <a:ext cx="9526822" cy="492314"/>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333" spc="100" dirty="0">
                <a:solidFill>
                  <a:schemeClr val="tx1">
                    <a:lumMod val="65000"/>
                    <a:lumOff val="35000"/>
                  </a:schemeClr>
                </a:solidFill>
                <a:latin typeface="微软雅黑" pitchFamily="34" charset="-122"/>
                <a:ea typeface="微软雅黑" pitchFamily="34" charset="-122"/>
                <a:sym typeface="微软雅黑" panose="020B0503020204020204" pitchFamily="34" charset="-122"/>
              </a:rPr>
              <a:t>作品内所有图片和文字仅供参考使用，所有带网格的形状是为了给图片占位的，具体替换的方法请参考文档底部的教程，文档不能解决您的所有问题，遇到不明白的问题，不要忘记有百度搜索哦，相信你一定能找到解决方法的。</a:t>
            </a:r>
            <a:endParaRPr lang="en-US" altLang="zh-CN" sz="1333" spc="100" dirty="0">
              <a:solidFill>
                <a:schemeClr val="tx1">
                  <a:lumMod val="65000"/>
                  <a:lumOff val="35000"/>
                </a:schemeClr>
              </a:solidFill>
              <a:latin typeface="微软雅黑" pitchFamily="34" charset="-122"/>
              <a:ea typeface="微软雅黑" pitchFamily="34" charset="-122"/>
              <a:sym typeface="微软雅黑" panose="020B0503020204020204" pitchFamily="34" charset="-122"/>
            </a:endParaRPr>
          </a:p>
        </p:txBody>
      </p:sp>
    </p:spTree>
    <p:extLst>
      <p:ext uri="{BB962C8B-B14F-4D97-AF65-F5344CB8AC3E}">
        <p14:creationId xmlns:p14="http://schemas.microsoft.com/office/powerpoint/2010/main" val="28167590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lide(fromRight)">
                                      <p:cBhvr>
                                        <p:cTn id="27" dur="500"/>
                                        <p:tgtEl>
                                          <p:spTgt spid="7"/>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500"/>
                                        <p:tgtEl>
                                          <p:spTgt spid="9"/>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1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lide(fromBottom)">
                                      <p:cBhvr>
                                        <p:cTn id="57" dur="500"/>
                                        <p:tgtEl>
                                          <p:spTgt spid="8"/>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12" presetClass="entr" presetSubtype="8"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slide(fromLeft)">
                                      <p:cBhvr>
                                        <p:cTn id="72" dur="500"/>
                                        <p:tgtEl>
                                          <p:spTgt spid="6"/>
                                        </p:tgtEl>
                                      </p:cBhvr>
                                    </p:animEffect>
                                  </p:childTnLst>
                                </p:cTn>
                              </p:par>
                              <p:par>
                                <p:cTn id="73" presetID="47"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1000"/>
                                        <p:tgtEl>
                                          <p:spTgt spid="27"/>
                                        </p:tgtEl>
                                      </p:cBhvr>
                                    </p:animEffect>
                                    <p:anim calcmode="lin" valueType="num">
                                      <p:cBhvr>
                                        <p:cTn id="81" dur="1000" fill="hold"/>
                                        <p:tgtEl>
                                          <p:spTgt spid="27"/>
                                        </p:tgtEl>
                                        <p:attrNameLst>
                                          <p:attrName>ppt_x</p:attrName>
                                        </p:attrNameLst>
                                      </p:cBhvr>
                                      <p:tavLst>
                                        <p:tav tm="0">
                                          <p:val>
                                            <p:strVal val="#ppt_x"/>
                                          </p:val>
                                        </p:tav>
                                        <p:tav tm="100000">
                                          <p:val>
                                            <p:strVal val="#ppt_x"/>
                                          </p:val>
                                        </p:tav>
                                      </p:tavLst>
                                    </p:anim>
                                    <p:anim calcmode="lin" valueType="num">
                                      <p:cBhvr>
                                        <p:cTn id="82" dur="1000" fill="hold"/>
                                        <p:tgtEl>
                                          <p:spTgt spid="27"/>
                                        </p:tgtEl>
                                        <p:attrNameLst>
                                          <p:attrName>ppt_y</p:attrName>
                                        </p:attrNameLst>
                                      </p:cBhvr>
                                      <p:tavLst>
                                        <p:tav tm="0">
                                          <p:val>
                                            <p:strVal val="#ppt_y-.1"/>
                                          </p:val>
                                        </p:tav>
                                        <p:tav tm="100000">
                                          <p:val>
                                            <p:strVal val="#ppt_y"/>
                                          </p:val>
                                        </p:tav>
                                      </p:tavLst>
                                    </p:anim>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fill="hold"/>
                                        <p:tgtEl>
                                          <p:spTgt spid="30"/>
                                        </p:tgtEl>
                                        <p:attrNameLst>
                                          <p:attrName>ppt_x</p:attrName>
                                        </p:attrNameLst>
                                      </p:cBhvr>
                                      <p:tavLst>
                                        <p:tav tm="0">
                                          <p:val>
                                            <p:strVal val="#ppt_x"/>
                                          </p:val>
                                        </p:tav>
                                        <p:tav tm="100000">
                                          <p:val>
                                            <p:strVal val="#ppt_x"/>
                                          </p:val>
                                        </p:tav>
                                      </p:tavLst>
                                    </p:anim>
                                    <p:anim calcmode="lin" valueType="num">
                                      <p:cBhvr additive="base">
                                        <p:cTn id="8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 grpId="0"/>
      <p:bldP spid="23" grpId="0"/>
      <p:bldP spid="24" grpId="0"/>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2576AE-22D0-4C92-B346-09B70DFAB68C}"/>
              </a:ext>
            </a:extLst>
          </p:cNvPr>
          <p:cNvGrpSpPr/>
          <p:nvPr/>
        </p:nvGrpSpPr>
        <p:grpSpPr>
          <a:xfrm flipH="1">
            <a:off x="4368342" y="3253750"/>
            <a:ext cx="7965748" cy="3647280"/>
            <a:chOff x="-16275" y="2464532"/>
            <a:chExt cx="6472597" cy="2736304"/>
          </a:xfrm>
        </p:grpSpPr>
        <p:pic>
          <p:nvPicPr>
            <p:cNvPr id="3" name="图片 2">
              <a:extLst>
                <a:ext uri="{FF2B5EF4-FFF2-40B4-BE49-F238E27FC236}">
                  <a16:creationId xmlns:a16="http://schemas.microsoft.com/office/drawing/2014/main" id="{1879D8C0-FCA8-4EF1-9200-5175FECFBC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4" name="图片 3">
              <a:extLst>
                <a:ext uri="{FF2B5EF4-FFF2-40B4-BE49-F238E27FC236}">
                  <a16:creationId xmlns:a16="http://schemas.microsoft.com/office/drawing/2014/main" id="{F5AA8ED8-F849-41C5-A3DA-6EEFAF26FF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5" name="等腰三角形 4">
              <a:extLst>
                <a:ext uri="{FF2B5EF4-FFF2-40B4-BE49-F238E27FC236}">
                  <a16:creationId xmlns:a16="http://schemas.microsoft.com/office/drawing/2014/main" id="{C0F7ED83-839E-4F68-A972-81B96D6CC1BA}"/>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10" name="Text Placeholder 3">
            <a:extLst>
              <a:ext uri="{FF2B5EF4-FFF2-40B4-BE49-F238E27FC236}">
                <a16:creationId xmlns:a16="http://schemas.microsoft.com/office/drawing/2014/main" id="{09F46A30-17B7-4E15-8D54-59FA5E914290}"/>
              </a:ext>
            </a:extLst>
          </p:cNvPr>
          <p:cNvSpPr txBox="1">
            <a:spLocks/>
          </p:cNvSpPr>
          <p:nvPr/>
        </p:nvSpPr>
        <p:spPr>
          <a:xfrm>
            <a:off x="2457936" y="2186222"/>
            <a:ext cx="1481175" cy="176400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chemeClr val="accent1"/>
                </a:solidFill>
                <a:latin typeface="方正姚体" panose="02010601030101010101" pitchFamily="2" charset="-122"/>
                <a:ea typeface="方正姚体" panose="02010601030101010101" pitchFamily="2" charset="-122"/>
                <a:cs typeface="Arial" panose="020B0604020202020204" pitchFamily="34" charset="0"/>
              </a:rPr>
              <a:t>03</a:t>
            </a:r>
          </a:p>
        </p:txBody>
      </p:sp>
      <p:sp>
        <p:nvSpPr>
          <p:cNvPr id="11" name="文本框 10">
            <a:extLst>
              <a:ext uri="{FF2B5EF4-FFF2-40B4-BE49-F238E27FC236}">
                <a16:creationId xmlns:a16="http://schemas.microsoft.com/office/drawing/2014/main" id="{0CFF755E-4A00-43C1-BF67-35BD74B50749}"/>
              </a:ext>
            </a:extLst>
          </p:cNvPr>
          <p:cNvSpPr txBox="1"/>
          <p:nvPr/>
        </p:nvSpPr>
        <p:spPr>
          <a:xfrm>
            <a:off x="3999571" y="2976525"/>
            <a:ext cx="3493429" cy="707858"/>
          </a:xfrm>
          <a:prstGeom prst="rect">
            <a:avLst/>
          </a:prstGeom>
          <a:noFill/>
        </p:spPr>
        <p:txBody>
          <a:bodyPr wrap="square" lIns="91412" tIns="45706" rIns="91412" bIns="45706" rtlCol="0">
            <a:spAutoFit/>
          </a:bodyPr>
          <a:lstStyle/>
          <a:p>
            <a:pPr lvl="0" algn="dist">
              <a:buNone/>
            </a:pPr>
            <a:r>
              <a:rPr lang="zh-CN" altLang="en-US" sz="4000"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4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 name="Straight Connector 13">
            <a:extLst>
              <a:ext uri="{FF2B5EF4-FFF2-40B4-BE49-F238E27FC236}">
                <a16:creationId xmlns:a16="http://schemas.microsoft.com/office/drawing/2014/main" id="{636AF9E6-3605-4777-92E2-21823906F3D5}"/>
              </a:ext>
            </a:extLst>
          </p:cNvPr>
          <p:cNvCxnSpPr/>
          <p:nvPr/>
        </p:nvCxnSpPr>
        <p:spPr>
          <a:xfrm flipH="1">
            <a:off x="1885" y="4110075"/>
            <a:ext cx="6329992" cy="0"/>
          </a:xfrm>
          <a:prstGeom prst="line">
            <a:avLst/>
          </a:prstGeom>
          <a:ln w="19050" cap="sq">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21939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6" presetClass="emph" presetSubtype="0" fill="hold" grpId="1" nodeType="after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2336674" y="-219406"/>
            <a:ext cx="191995"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a:endParaRPr lang="zh-CN" altLang="en-US" sz="2399"/>
          </a:p>
        </p:txBody>
      </p:sp>
      <p:sp>
        <p:nvSpPr>
          <p:cNvPr id="19" name="원호 10"/>
          <p:cNvSpPr/>
          <p:nvPr/>
        </p:nvSpPr>
        <p:spPr>
          <a:xfrm flipH="1">
            <a:off x="1497746" y="1873564"/>
            <a:ext cx="3680581" cy="3681077"/>
          </a:xfrm>
          <a:prstGeom prst="arc">
            <a:avLst>
              <a:gd name="adj1" fmla="val 16200000"/>
              <a:gd name="adj2" fmla="val 16115733"/>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sp>
        <p:nvSpPr>
          <p:cNvPr id="20" name="원호 11"/>
          <p:cNvSpPr/>
          <p:nvPr/>
        </p:nvSpPr>
        <p:spPr>
          <a:xfrm flipH="1">
            <a:off x="1913372" y="2298886"/>
            <a:ext cx="2830057" cy="2830436"/>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sp>
        <p:nvSpPr>
          <p:cNvPr id="21" name="원호 12"/>
          <p:cNvSpPr/>
          <p:nvPr/>
        </p:nvSpPr>
        <p:spPr>
          <a:xfrm flipH="1">
            <a:off x="1488110" y="1873564"/>
            <a:ext cx="3680581" cy="3681077"/>
          </a:xfrm>
          <a:prstGeom prst="arc">
            <a:avLst>
              <a:gd name="adj1" fmla="val 16200000"/>
              <a:gd name="adj2" fmla="val 9400271"/>
            </a:avLst>
          </a:prstGeom>
          <a:ln w="276225" cap="rnd">
            <a:solidFill>
              <a:schemeClr val="accent1"/>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sp>
        <p:nvSpPr>
          <p:cNvPr id="22" name="원호 13"/>
          <p:cNvSpPr/>
          <p:nvPr/>
        </p:nvSpPr>
        <p:spPr>
          <a:xfrm flipH="1">
            <a:off x="1913372" y="2298886"/>
            <a:ext cx="2830057" cy="2830436"/>
          </a:xfrm>
          <a:prstGeom prst="arc">
            <a:avLst>
              <a:gd name="adj1" fmla="val 16200000"/>
              <a:gd name="adj2" fmla="val 5418629"/>
            </a:avLst>
          </a:prstGeom>
          <a:ln w="276225" cap="rnd">
            <a:solidFill>
              <a:schemeClr val="accent2"/>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sp>
        <p:nvSpPr>
          <p:cNvPr id="23" name="원호 14"/>
          <p:cNvSpPr/>
          <p:nvPr/>
        </p:nvSpPr>
        <p:spPr>
          <a:xfrm flipH="1">
            <a:off x="2342094" y="2727667"/>
            <a:ext cx="1972613" cy="1972875"/>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sp>
        <p:nvSpPr>
          <p:cNvPr id="24" name="원호 15"/>
          <p:cNvSpPr/>
          <p:nvPr/>
        </p:nvSpPr>
        <p:spPr>
          <a:xfrm flipH="1">
            <a:off x="2342094" y="2727667"/>
            <a:ext cx="1972613" cy="1972875"/>
          </a:xfrm>
          <a:prstGeom prst="arc">
            <a:avLst>
              <a:gd name="adj1" fmla="val 16200000"/>
              <a:gd name="adj2" fmla="val 20963023"/>
            </a:avLst>
          </a:prstGeom>
          <a:ln w="276225" cap="rnd">
            <a:solidFill>
              <a:schemeClr val="accent3"/>
            </a:solidFill>
          </a:ln>
          <a:effectLst>
            <a:outerShdw blurRad="50800" dist="38100" dir="5400000" algn="t"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lIns="121906" tIns="60953" rIns="121906" bIns="60953" rtlCol="0" anchor="ctr"/>
          <a:lstStyle/>
          <a:p>
            <a:pPr algn="ctr"/>
            <a:endParaRPr lang="ko-KR" altLang="en-US" sz="2399">
              <a:solidFill>
                <a:srgbClr val="222D47"/>
              </a:solidFill>
            </a:endParaRPr>
          </a:p>
        </p:txBody>
      </p:sp>
      <p:cxnSp>
        <p:nvCxnSpPr>
          <p:cNvPr id="25" name="직선 화살표 연결선 16"/>
          <p:cNvCxnSpPr/>
          <p:nvPr/>
        </p:nvCxnSpPr>
        <p:spPr>
          <a:xfrm>
            <a:off x="3507259" y="1873564"/>
            <a:ext cx="3537853"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직선 화살표 연결선 24"/>
          <p:cNvCxnSpPr/>
          <p:nvPr/>
        </p:nvCxnSpPr>
        <p:spPr>
          <a:xfrm>
            <a:off x="3507259" y="2303282"/>
            <a:ext cx="3202334"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직선 연결선 25"/>
          <p:cNvCxnSpPr/>
          <p:nvPr/>
        </p:nvCxnSpPr>
        <p:spPr>
          <a:xfrm>
            <a:off x="6709593" y="2303283"/>
            <a:ext cx="0" cy="10651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직선 화살표 연결선 26"/>
          <p:cNvCxnSpPr/>
          <p:nvPr/>
        </p:nvCxnSpPr>
        <p:spPr>
          <a:xfrm flipH="1">
            <a:off x="6709598" y="3368479"/>
            <a:ext cx="335512"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직선 화살표 연결선 28"/>
          <p:cNvCxnSpPr/>
          <p:nvPr/>
        </p:nvCxnSpPr>
        <p:spPr>
          <a:xfrm>
            <a:off x="3507256" y="2727353"/>
            <a:ext cx="258532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직선 연결선 29"/>
          <p:cNvCxnSpPr/>
          <p:nvPr/>
        </p:nvCxnSpPr>
        <p:spPr>
          <a:xfrm>
            <a:off x="6092581" y="2727353"/>
            <a:ext cx="0" cy="2160529"/>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직선 화살표 연결선 30"/>
          <p:cNvCxnSpPr/>
          <p:nvPr/>
        </p:nvCxnSpPr>
        <p:spPr>
          <a:xfrm flipH="1">
            <a:off x="6092586" y="4887882"/>
            <a:ext cx="92602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 name="Freeform 17"/>
          <p:cNvSpPr>
            <a:spLocks noEditPoints="1"/>
          </p:cNvSpPr>
          <p:nvPr/>
        </p:nvSpPr>
        <p:spPr bwMode="auto">
          <a:xfrm flipH="1">
            <a:off x="3005447" y="3228050"/>
            <a:ext cx="809029" cy="8656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accent4"/>
          </a:solidFill>
          <a:ln>
            <a:noFill/>
          </a:ln>
          <a:extLst/>
        </p:spPr>
        <p:txBody>
          <a:bodyPr vert="horz" wrap="square" lIns="91406" tIns="45703" rIns="91406" bIns="45703" numCol="1" anchor="t" anchorCtr="0" compatLnSpc="1">
            <a:prstTxWarp prst="textNoShape">
              <a:avLst/>
            </a:prstTxWarp>
          </a:bodyPr>
          <a:lstStyle/>
          <a:p>
            <a:endParaRPr lang="zh-CN" altLang="en-US" sz="2399"/>
          </a:p>
        </p:txBody>
      </p:sp>
      <p:sp>
        <p:nvSpPr>
          <p:cNvPr id="50" name="TextBox 49"/>
          <p:cNvSpPr txBox="1"/>
          <p:nvPr/>
        </p:nvSpPr>
        <p:spPr>
          <a:xfrm>
            <a:off x="7203812" y="1671550"/>
            <a:ext cx="1679278" cy="410226"/>
          </a:xfrm>
          <a:prstGeom prst="rect">
            <a:avLst/>
          </a:prstGeom>
          <a:noFill/>
        </p:spPr>
        <p:txBody>
          <a:bodyPr wrap="none" lIns="121906" tIns="60953" rIns="121906" bIns="60953" rtlCol="0">
            <a:spAutoFit/>
          </a:bodyPr>
          <a:lstStyle/>
          <a:p>
            <a:r>
              <a:rPr lang="zh-CN" altLang="en-US" sz="1866" b="1" dirty="0">
                <a:solidFill>
                  <a:schemeClr val="tx1">
                    <a:lumMod val="65000"/>
                    <a:lumOff val="35000"/>
                  </a:schemeClr>
                </a:solidFill>
                <a:latin typeface="微软雅黑" pitchFamily="34" charset="-122"/>
                <a:ea typeface="微软雅黑" pitchFamily="34" charset="-122"/>
              </a:rPr>
              <a:t>点击添加文本</a:t>
            </a:r>
          </a:p>
        </p:txBody>
      </p:sp>
      <p:sp>
        <p:nvSpPr>
          <p:cNvPr id="59" name="TextBox 58"/>
          <p:cNvSpPr txBox="1"/>
          <p:nvPr/>
        </p:nvSpPr>
        <p:spPr>
          <a:xfrm>
            <a:off x="7203813" y="2084851"/>
            <a:ext cx="3288689" cy="738458"/>
          </a:xfrm>
          <a:prstGeom prst="rect">
            <a:avLst/>
          </a:prstGeom>
          <a:noFill/>
        </p:spPr>
        <p:txBody>
          <a:bodyPr wrap="square" lIns="121906" tIns="60953" rIns="121906" bIns="60953" rtlCol="0">
            <a:spAutoFit/>
          </a:bodyPr>
          <a:lstStyle/>
          <a:p>
            <a:r>
              <a:rPr lang="zh-CN" altLang="en-US" sz="1333"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333" dirty="0">
                <a:solidFill>
                  <a:schemeClr val="tx1">
                    <a:lumMod val="65000"/>
                    <a:lumOff val="35000"/>
                  </a:schemeClr>
                </a:solidFill>
                <a:latin typeface="微软雅黑" pitchFamily="34" charset="-122"/>
                <a:ea typeface="微软雅黑" pitchFamily="34" charset="-122"/>
              </a:rPr>
              <a:t>licai2011</a:t>
            </a:r>
            <a:r>
              <a:rPr lang="zh-CN" altLang="en-US" sz="1333" dirty="0">
                <a:solidFill>
                  <a:schemeClr val="tx1">
                    <a:lumMod val="65000"/>
                    <a:lumOff val="35000"/>
                  </a:schemeClr>
                </a:solidFill>
                <a:latin typeface="微软雅黑" pitchFamily="34" charset="-122"/>
                <a:ea typeface="微软雅黑" pitchFamily="34" charset="-122"/>
              </a:rPr>
              <a:t>专业设计</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7203812" y="3130019"/>
            <a:ext cx="1679278" cy="410226"/>
          </a:xfrm>
          <a:prstGeom prst="rect">
            <a:avLst/>
          </a:prstGeom>
          <a:noFill/>
        </p:spPr>
        <p:txBody>
          <a:bodyPr wrap="none" lIns="121906" tIns="60953" rIns="121906" bIns="60953" rtlCol="0">
            <a:spAutoFit/>
          </a:bodyPr>
          <a:lstStyle/>
          <a:p>
            <a:r>
              <a:rPr lang="zh-CN" altLang="en-US" sz="1866" b="1" dirty="0">
                <a:solidFill>
                  <a:schemeClr val="tx1">
                    <a:lumMod val="65000"/>
                    <a:lumOff val="35000"/>
                  </a:schemeClr>
                </a:solidFill>
                <a:latin typeface="微软雅黑" pitchFamily="34" charset="-122"/>
                <a:ea typeface="微软雅黑" pitchFamily="34" charset="-122"/>
              </a:rPr>
              <a:t>点击添加文本</a:t>
            </a:r>
          </a:p>
        </p:txBody>
      </p:sp>
      <p:sp>
        <p:nvSpPr>
          <p:cNvPr id="61" name="TextBox 60"/>
          <p:cNvSpPr txBox="1"/>
          <p:nvPr/>
        </p:nvSpPr>
        <p:spPr>
          <a:xfrm>
            <a:off x="7203813" y="3525012"/>
            <a:ext cx="3288689" cy="738458"/>
          </a:xfrm>
          <a:prstGeom prst="rect">
            <a:avLst/>
          </a:prstGeom>
          <a:noFill/>
        </p:spPr>
        <p:txBody>
          <a:bodyPr wrap="square" lIns="121906" tIns="60953" rIns="121906" bIns="60953" rtlCol="0">
            <a:spAutoFit/>
          </a:bodyPr>
          <a:lstStyle/>
          <a:p>
            <a:r>
              <a:rPr lang="zh-CN" altLang="en-US" sz="1333"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333" dirty="0">
                <a:solidFill>
                  <a:schemeClr val="tx1">
                    <a:lumMod val="65000"/>
                    <a:lumOff val="35000"/>
                  </a:schemeClr>
                </a:solidFill>
                <a:latin typeface="微软雅黑" pitchFamily="34" charset="-122"/>
                <a:ea typeface="微软雅黑" pitchFamily="34" charset="-122"/>
              </a:rPr>
              <a:t>licai2011</a:t>
            </a:r>
            <a:r>
              <a:rPr lang="zh-CN" altLang="en-US" sz="1333" dirty="0">
                <a:solidFill>
                  <a:schemeClr val="tx1">
                    <a:lumMod val="65000"/>
                    <a:lumOff val="35000"/>
                  </a:schemeClr>
                </a:solidFill>
                <a:latin typeface="微软雅黑" pitchFamily="34" charset="-122"/>
                <a:ea typeface="微软雅黑" pitchFamily="34" charset="-122"/>
              </a:rPr>
              <a:t>专业设计</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62" name="TextBox 61"/>
          <p:cNvSpPr txBox="1"/>
          <p:nvPr/>
        </p:nvSpPr>
        <p:spPr>
          <a:xfrm>
            <a:off x="7203812" y="4581129"/>
            <a:ext cx="1679278" cy="410226"/>
          </a:xfrm>
          <a:prstGeom prst="rect">
            <a:avLst/>
          </a:prstGeom>
          <a:noFill/>
        </p:spPr>
        <p:txBody>
          <a:bodyPr wrap="none" lIns="121906" tIns="60953" rIns="121906" bIns="60953" rtlCol="0">
            <a:spAutoFit/>
          </a:bodyPr>
          <a:lstStyle/>
          <a:p>
            <a:r>
              <a:rPr lang="zh-CN" altLang="en-US" sz="1866" b="1" dirty="0">
                <a:solidFill>
                  <a:schemeClr val="tx1">
                    <a:lumMod val="65000"/>
                    <a:lumOff val="35000"/>
                  </a:schemeClr>
                </a:solidFill>
                <a:latin typeface="微软雅黑" pitchFamily="34" charset="-122"/>
                <a:ea typeface="微软雅黑" pitchFamily="34" charset="-122"/>
              </a:rPr>
              <a:t>点击添加文本</a:t>
            </a:r>
          </a:p>
        </p:txBody>
      </p:sp>
      <p:sp>
        <p:nvSpPr>
          <p:cNvPr id="63" name="TextBox 62"/>
          <p:cNvSpPr txBox="1"/>
          <p:nvPr/>
        </p:nvSpPr>
        <p:spPr>
          <a:xfrm>
            <a:off x="7203813" y="4965171"/>
            <a:ext cx="3288689" cy="738458"/>
          </a:xfrm>
          <a:prstGeom prst="rect">
            <a:avLst/>
          </a:prstGeom>
          <a:noFill/>
        </p:spPr>
        <p:txBody>
          <a:bodyPr wrap="square" lIns="121906" tIns="60953" rIns="121906" bIns="60953" rtlCol="0">
            <a:spAutoFit/>
          </a:bodyPr>
          <a:lstStyle/>
          <a:p>
            <a:r>
              <a:rPr lang="zh-CN" altLang="en-US" sz="1333"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333" dirty="0">
                <a:solidFill>
                  <a:schemeClr val="tx1">
                    <a:lumMod val="65000"/>
                    <a:lumOff val="35000"/>
                  </a:schemeClr>
                </a:solidFill>
                <a:latin typeface="微软雅黑" pitchFamily="34" charset="-122"/>
                <a:ea typeface="微软雅黑" pitchFamily="34" charset="-122"/>
              </a:rPr>
              <a:t>licai2011</a:t>
            </a:r>
            <a:r>
              <a:rPr lang="zh-CN" altLang="en-US" sz="1333" dirty="0">
                <a:solidFill>
                  <a:schemeClr val="tx1">
                    <a:lumMod val="65000"/>
                    <a:lumOff val="35000"/>
                  </a:schemeClr>
                </a:solidFill>
                <a:latin typeface="微软雅黑" pitchFamily="34" charset="-122"/>
                <a:ea typeface="微软雅黑" pitchFamily="34" charset="-122"/>
              </a:rPr>
              <a:t>专业设计</a:t>
            </a:r>
            <a:r>
              <a:rPr lang="en-US" altLang="zh-CN" sz="1333"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7535932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1000" fill="hold"/>
                                        <p:tgtEl>
                                          <p:spTgt spid="42"/>
                                        </p:tgtEl>
                                        <p:attrNameLst>
                                          <p:attrName>ppt_w</p:attrName>
                                        </p:attrNameLst>
                                      </p:cBhvr>
                                      <p:tavLst>
                                        <p:tav tm="0">
                                          <p:val>
                                            <p:fltVal val="0"/>
                                          </p:val>
                                        </p:tav>
                                        <p:tav tm="100000">
                                          <p:val>
                                            <p:strVal val="#ppt_w"/>
                                          </p:val>
                                        </p:tav>
                                      </p:tavLst>
                                    </p:anim>
                                    <p:anim calcmode="lin" valueType="num">
                                      <p:cBhvr>
                                        <p:cTn id="23" dur="1000" fill="hold"/>
                                        <p:tgtEl>
                                          <p:spTgt spid="42"/>
                                        </p:tgtEl>
                                        <p:attrNameLst>
                                          <p:attrName>ppt_h</p:attrName>
                                        </p:attrNameLst>
                                      </p:cBhvr>
                                      <p:tavLst>
                                        <p:tav tm="0">
                                          <p:val>
                                            <p:fltVal val="0"/>
                                          </p:val>
                                        </p:tav>
                                        <p:tav tm="100000">
                                          <p:val>
                                            <p:strVal val="#ppt_h"/>
                                          </p:val>
                                        </p:tav>
                                      </p:tavLst>
                                    </p:anim>
                                    <p:animEffect transition="in" filter="fade">
                                      <p:cBhvr>
                                        <p:cTn id="24" dur="1000"/>
                                        <p:tgtEl>
                                          <p:spTgt spid="42"/>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grpId="0" nodeType="withEffect">
                                  <p:stCondLst>
                                    <p:cond delay="100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1+#ppt_w/2"/>
                                          </p:val>
                                        </p:tav>
                                        <p:tav tm="100000">
                                          <p:val>
                                            <p:strVal val="#ppt_x"/>
                                          </p:val>
                                        </p:tav>
                                      </p:tavLst>
                                    </p:anim>
                                    <p:anim calcmode="lin" valueType="num">
                                      <p:cBhvr additive="base">
                                        <p:cTn id="43" dur="25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par>
                          <p:cTn id="48" fill="hold">
                            <p:stCondLst>
                              <p:cond delay="375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4250"/>
                            </p:stCondLst>
                            <p:childTnLst>
                              <p:par>
                                <p:cTn id="53" presetID="22" presetClass="entr" presetSubtype="1"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childTnLst>
                          </p:cTn>
                        </p:par>
                        <p:par>
                          <p:cTn id="56" fill="hold">
                            <p:stCondLst>
                              <p:cond delay="475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5250"/>
                            </p:stCondLst>
                            <p:childTnLst>
                              <p:par>
                                <p:cTn id="61" presetID="2" presetClass="entr" presetSubtype="2"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250" fill="hold"/>
                                        <p:tgtEl>
                                          <p:spTgt spid="60"/>
                                        </p:tgtEl>
                                        <p:attrNameLst>
                                          <p:attrName>ppt_x</p:attrName>
                                        </p:attrNameLst>
                                      </p:cBhvr>
                                      <p:tavLst>
                                        <p:tav tm="0">
                                          <p:val>
                                            <p:strVal val="1+#ppt_w/2"/>
                                          </p:val>
                                        </p:tav>
                                        <p:tav tm="100000">
                                          <p:val>
                                            <p:strVal val="#ppt_x"/>
                                          </p:val>
                                        </p:tav>
                                      </p:tavLst>
                                    </p:anim>
                                    <p:anim calcmode="lin" valueType="num">
                                      <p:cBhvr additive="base">
                                        <p:cTn id="64" dur="250" fill="hold"/>
                                        <p:tgtEl>
                                          <p:spTgt spid="6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up)">
                                      <p:cBhvr>
                                        <p:cTn id="68" dur="500"/>
                                        <p:tgtEl>
                                          <p:spTgt spid="61"/>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6500"/>
                            </p:stCondLst>
                            <p:childTnLst>
                              <p:par>
                                <p:cTn id="74" presetID="22" presetClass="entr" presetSubtype="1"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childTnLst>
                          </p:cTn>
                        </p:par>
                        <p:par>
                          <p:cTn id="77" fill="hold">
                            <p:stCondLst>
                              <p:cond delay="7000"/>
                            </p:stCondLst>
                            <p:childTnLst>
                              <p:par>
                                <p:cTn id="78" presetID="22" presetClass="entr" presetSubtype="8"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childTnLst>
                          </p:cTn>
                        </p:par>
                        <p:par>
                          <p:cTn id="81" fill="hold">
                            <p:stCondLst>
                              <p:cond delay="7500"/>
                            </p:stCondLst>
                            <p:childTnLst>
                              <p:par>
                                <p:cTn id="82" presetID="2" presetClass="entr" presetSubtype="2"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250" fill="hold"/>
                                        <p:tgtEl>
                                          <p:spTgt spid="62"/>
                                        </p:tgtEl>
                                        <p:attrNameLst>
                                          <p:attrName>ppt_x</p:attrName>
                                        </p:attrNameLst>
                                      </p:cBhvr>
                                      <p:tavLst>
                                        <p:tav tm="0">
                                          <p:val>
                                            <p:strVal val="1+#ppt_w/2"/>
                                          </p:val>
                                        </p:tav>
                                        <p:tav tm="100000">
                                          <p:val>
                                            <p:strVal val="#ppt_x"/>
                                          </p:val>
                                        </p:tav>
                                      </p:tavLst>
                                    </p:anim>
                                    <p:anim calcmode="lin" valueType="num">
                                      <p:cBhvr additive="base">
                                        <p:cTn id="85" dur="250" fill="hold"/>
                                        <p:tgtEl>
                                          <p:spTgt spid="62"/>
                                        </p:tgtEl>
                                        <p:attrNameLst>
                                          <p:attrName>ppt_y</p:attrName>
                                        </p:attrNameLst>
                                      </p:cBhvr>
                                      <p:tavLst>
                                        <p:tav tm="0">
                                          <p:val>
                                            <p:strVal val="#ppt_y"/>
                                          </p:val>
                                        </p:tav>
                                        <p:tav tm="100000">
                                          <p:val>
                                            <p:strVal val="#ppt_y"/>
                                          </p:val>
                                        </p:tav>
                                      </p:tavLst>
                                    </p:anim>
                                  </p:childTnLst>
                                </p:cTn>
                              </p:par>
                            </p:childTnLst>
                          </p:cTn>
                        </p:par>
                        <p:par>
                          <p:cTn id="86" fill="hold">
                            <p:stCondLst>
                              <p:cond delay="7750"/>
                            </p:stCondLst>
                            <p:childTnLst>
                              <p:par>
                                <p:cTn id="87" presetID="22" presetClass="entr" presetSubtype="1"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wipe(up)">
                                      <p:cBhvr>
                                        <p:cTn id="8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42" grpId="0" animBg="1"/>
      <p:bldP spid="50" grpId="0"/>
      <p:bldP spid="59" grpId="0"/>
      <p:bldP spid="60" grpId="0"/>
      <p:bldP spid="61" grpId="0"/>
      <p:bldP spid="62" grpId="0"/>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6215801" y="1015830"/>
            <a:ext cx="2758183" cy="1713823"/>
          </a:xfrm>
          <a:prstGeom prst="cloudCallout">
            <a:avLst>
              <a:gd name="adj1" fmla="val -66639"/>
              <a:gd name="adj2" fmla="val 117063"/>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单击填加问题三？</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7" name="Cloud Callout 9"/>
          <p:cNvSpPr/>
          <p:nvPr/>
        </p:nvSpPr>
        <p:spPr bwMode="auto">
          <a:xfrm>
            <a:off x="1453733" y="2996298"/>
            <a:ext cx="3139396" cy="1727649"/>
          </a:xfrm>
          <a:prstGeom prst="cloudCallout">
            <a:avLst>
              <a:gd name="adj1" fmla="val 68799"/>
              <a:gd name="adj2" fmla="val 17194"/>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单击填加问题一？</a:t>
            </a:r>
            <a:endParaRPr lang="en-US" altLang="zh-CN" sz="2133" b="1" dirty="0">
              <a:solidFill>
                <a:schemeClr val="accent1"/>
              </a:solidFill>
              <a:latin typeface="微软雅黑" pitchFamily="34" charset="-122"/>
            </a:endParaRPr>
          </a:p>
          <a:p>
            <a:pPr defTabSz="1218904">
              <a:defRPr/>
            </a:pPr>
            <a:endParaRPr lang="en-US" sz="2133" b="1" dirty="0">
              <a:solidFill>
                <a:schemeClr val="accent1"/>
              </a:solidFill>
              <a:latin typeface="微软雅黑" pitchFamily="34" charset="-122"/>
            </a:endParaRPr>
          </a:p>
        </p:txBody>
      </p:sp>
      <p:sp>
        <p:nvSpPr>
          <p:cNvPr id="29" name="Cloud Callout 11"/>
          <p:cNvSpPr/>
          <p:nvPr/>
        </p:nvSpPr>
        <p:spPr bwMode="auto">
          <a:xfrm>
            <a:off x="7418612" y="2826974"/>
            <a:ext cx="2921101" cy="1921164"/>
          </a:xfrm>
          <a:prstGeom prst="cloudCallout">
            <a:avLst>
              <a:gd name="adj1" fmla="val -90339"/>
              <a:gd name="adj2" fmla="val 18228"/>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单击填加问题四？</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30" name="Cloud Callout 12"/>
          <p:cNvSpPr/>
          <p:nvPr/>
        </p:nvSpPr>
        <p:spPr bwMode="auto">
          <a:xfrm>
            <a:off x="2695859" y="1072743"/>
            <a:ext cx="3309849" cy="1726247"/>
          </a:xfrm>
          <a:prstGeom prst="cloudCallout">
            <a:avLst>
              <a:gd name="adj1" fmla="val 44578"/>
              <a:gd name="adj2" fmla="val 117581"/>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35977" rIns="35977" bIns="71947" anchor="b"/>
          <a:lstStyle/>
          <a:p>
            <a:pPr algn="ctr" defTabSz="1218904">
              <a:defRPr/>
            </a:pPr>
            <a:r>
              <a:rPr lang="zh-CN" altLang="en-US" sz="2000" b="1" dirty="0">
                <a:solidFill>
                  <a:schemeClr val="accent1"/>
                </a:solidFill>
                <a:latin typeface="微软雅黑" pitchFamily="34" charset="-122"/>
              </a:rPr>
              <a:t>单击填加问题二？</a:t>
            </a:r>
            <a:endParaRPr lang="en-US" altLang="zh-CN" sz="2000"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8" name="Freeform 53"/>
          <p:cNvSpPr>
            <a:spLocks noEditPoints="1"/>
          </p:cNvSpPr>
          <p:nvPr/>
        </p:nvSpPr>
        <p:spPr bwMode="black">
          <a:xfrm>
            <a:off x="4993217" y="3947081"/>
            <a:ext cx="2283203" cy="260854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lIns="71947" tIns="35977" rIns="71947" bIns="35977"/>
          <a:lstStyle/>
          <a:p>
            <a:pPr defTabSz="1218904">
              <a:defRPr/>
            </a:pPr>
            <a:endParaRPr lang="en-US" sz="2399" dirty="0"/>
          </a:p>
        </p:txBody>
      </p:sp>
    </p:spTree>
    <p:extLst>
      <p:ext uri="{BB962C8B-B14F-4D97-AF65-F5344CB8AC3E}">
        <p14:creationId xmlns:p14="http://schemas.microsoft.com/office/powerpoint/2010/main" val="19061162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rot="5400000">
            <a:off x="2110490" y="2155447"/>
            <a:ext cx="1111426" cy="572475"/>
          </a:xfrm>
          <a:custGeom>
            <a:avLst/>
            <a:gdLst>
              <a:gd name="connsiteX0" fmla="*/ 733425 w 1257300"/>
              <a:gd name="connsiteY0" fmla="*/ 642938 h 647700"/>
              <a:gd name="connsiteX1" fmla="*/ 0 w 1257300"/>
              <a:gd name="connsiteY1" fmla="*/ 0 h 647700"/>
              <a:gd name="connsiteX2" fmla="*/ 519113 w 1257300"/>
              <a:gd name="connsiteY2" fmla="*/ 0 h 647700"/>
              <a:gd name="connsiteX3" fmla="*/ 1257300 w 1257300"/>
              <a:gd name="connsiteY3" fmla="*/ 647700 h 647700"/>
              <a:gd name="connsiteX4" fmla="*/ 733425 w 1257300"/>
              <a:gd name="connsiteY4" fmla="*/ 642938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300" h="647700">
                <a:moveTo>
                  <a:pt x="733425" y="642938"/>
                </a:moveTo>
                <a:lnTo>
                  <a:pt x="0" y="0"/>
                </a:lnTo>
                <a:lnTo>
                  <a:pt x="519113" y="0"/>
                </a:lnTo>
                <a:lnTo>
                  <a:pt x="1257300" y="647700"/>
                </a:lnTo>
                <a:lnTo>
                  <a:pt x="733425" y="6429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p:nvPr/>
        </p:nvSpPr>
        <p:spPr>
          <a:xfrm rot="5400000">
            <a:off x="2921501" y="2750457"/>
            <a:ext cx="1066520" cy="656664"/>
          </a:xfrm>
          <a:custGeom>
            <a:avLst/>
            <a:gdLst>
              <a:gd name="connsiteX0" fmla="*/ 685800 w 1206500"/>
              <a:gd name="connsiteY0" fmla="*/ 736600 h 742950"/>
              <a:gd name="connsiteX1" fmla="*/ 0 w 1206500"/>
              <a:gd name="connsiteY1" fmla="*/ 0 h 742950"/>
              <a:gd name="connsiteX2" fmla="*/ 508000 w 1206500"/>
              <a:gd name="connsiteY2" fmla="*/ 0 h 742950"/>
              <a:gd name="connsiteX3" fmla="*/ 1206500 w 1206500"/>
              <a:gd name="connsiteY3" fmla="*/ 742950 h 742950"/>
              <a:gd name="connsiteX4" fmla="*/ 685800 w 1206500"/>
              <a:gd name="connsiteY4" fmla="*/ 736600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742950">
                <a:moveTo>
                  <a:pt x="685800" y="736600"/>
                </a:moveTo>
                <a:lnTo>
                  <a:pt x="0" y="0"/>
                </a:lnTo>
                <a:lnTo>
                  <a:pt x="508000" y="0"/>
                </a:lnTo>
                <a:lnTo>
                  <a:pt x="1206500" y="742950"/>
                </a:lnTo>
                <a:lnTo>
                  <a:pt x="685800" y="7366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7" name="Down Arrow 6"/>
          <p:cNvSpPr/>
          <p:nvPr/>
        </p:nvSpPr>
        <p:spPr>
          <a:xfrm rot="5400000">
            <a:off x="1576610" y="1099537"/>
            <a:ext cx="714320" cy="2037341"/>
          </a:xfrm>
          <a:prstGeom prst="downArrow">
            <a:avLst>
              <a:gd name="adj1" fmla="val 65789"/>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rot="5400000">
            <a:off x="2842293" y="2065739"/>
            <a:ext cx="472959" cy="140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9"/>
          <p:cNvSpPr/>
          <p:nvPr/>
        </p:nvSpPr>
        <p:spPr>
          <a:xfrm rot="5400000" flipV="1">
            <a:off x="3789846" y="2360804"/>
            <a:ext cx="714320" cy="2041153"/>
          </a:xfrm>
          <a:prstGeom prst="downArrow">
            <a:avLst>
              <a:gd name="adj1" fmla="val 65789"/>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1511876" y="1995096"/>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6" name="TextBox 15"/>
          <p:cNvSpPr txBox="1"/>
          <p:nvPr/>
        </p:nvSpPr>
        <p:spPr>
          <a:xfrm>
            <a:off x="2637846" y="264412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7" name="TextBox 16"/>
          <p:cNvSpPr txBox="1"/>
          <p:nvPr/>
        </p:nvSpPr>
        <p:spPr>
          <a:xfrm>
            <a:off x="3261558" y="325826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Freeform 24"/>
          <p:cNvSpPr/>
          <p:nvPr/>
        </p:nvSpPr>
        <p:spPr>
          <a:xfrm rot="5400000">
            <a:off x="2110490" y="4544061"/>
            <a:ext cx="1111426" cy="572475"/>
          </a:xfrm>
          <a:custGeom>
            <a:avLst/>
            <a:gdLst>
              <a:gd name="connsiteX0" fmla="*/ 733425 w 1257300"/>
              <a:gd name="connsiteY0" fmla="*/ 642938 h 647700"/>
              <a:gd name="connsiteX1" fmla="*/ 0 w 1257300"/>
              <a:gd name="connsiteY1" fmla="*/ 0 h 647700"/>
              <a:gd name="connsiteX2" fmla="*/ 519113 w 1257300"/>
              <a:gd name="connsiteY2" fmla="*/ 0 h 647700"/>
              <a:gd name="connsiteX3" fmla="*/ 1257300 w 1257300"/>
              <a:gd name="connsiteY3" fmla="*/ 647700 h 647700"/>
              <a:gd name="connsiteX4" fmla="*/ 733425 w 1257300"/>
              <a:gd name="connsiteY4" fmla="*/ 642938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300" h="647700">
                <a:moveTo>
                  <a:pt x="733425" y="642938"/>
                </a:moveTo>
                <a:lnTo>
                  <a:pt x="0" y="0"/>
                </a:lnTo>
                <a:lnTo>
                  <a:pt x="519113" y="0"/>
                </a:lnTo>
                <a:lnTo>
                  <a:pt x="1257300" y="647700"/>
                </a:lnTo>
                <a:lnTo>
                  <a:pt x="733425" y="6429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p:nvPr/>
        </p:nvSpPr>
        <p:spPr>
          <a:xfrm rot="5400000">
            <a:off x="2921501" y="5139071"/>
            <a:ext cx="1066520" cy="656664"/>
          </a:xfrm>
          <a:custGeom>
            <a:avLst/>
            <a:gdLst>
              <a:gd name="connsiteX0" fmla="*/ 685800 w 1206500"/>
              <a:gd name="connsiteY0" fmla="*/ 736600 h 742950"/>
              <a:gd name="connsiteX1" fmla="*/ 0 w 1206500"/>
              <a:gd name="connsiteY1" fmla="*/ 0 h 742950"/>
              <a:gd name="connsiteX2" fmla="*/ 508000 w 1206500"/>
              <a:gd name="connsiteY2" fmla="*/ 0 h 742950"/>
              <a:gd name="connsiteX3" fmla="*/ 1206500 w 1206500"/>
              <a:gd name="connsiteY3" fmla="*/ 742950 h 742950"/>
              <a:gd name="connsiteX4" fmla="*/ 685800 w 1206500"/>
              <a:gd name="connsiteY4" fmla="*/ 736600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742950">
                <a:moveTo>
                  <a:pt x="685800" y="736600"/>
                </a:moveTo>
                <a:lnTo>
                  <a:pt x="0" y="0"/>
                </a:lnTo>
                <a:lnTo>
                  <a:pt x="508000" y="0"/>
                </a:lnTo>
                <a:lnTo>
                  <a:pt x="1206500" y="742950"/>
                </a:lnTo>
                <a:lnTo>
                  <a:pt x="685800" y="7366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7" name="Down Arrow 26"/>
          <p:cNvSpPr/>
          <p:nvPr/>
        </p:nvSpPr>
        <p:spPr>
          <a:xfrm rot="5400000">
            <a:off x="1576610" y="3488152"/>
            <a:ext cx="714320" cy="2037341"/>
          </a:xfrm>
          <a:prstGeom prst="downArrow">
            <a:avLst>
              <a:gd name="adj1" fmla="val 65789"/>
              <a:gd name="adj2"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rot="5400000">
            <a:off x="2842293" y="4454354"/>
            <a:ext cx="472959" cy="140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9" name="Down Arrow 28"/>
          <p:cNvSpPr/>
          <p:nvPr/>
        </p:nvSpPr>
        <p:spPr>
          <a:xfrm rot="5400000" flipV="1">
            <a:off x="3789846" y="4749417"/>
            <a:ext cx="714320" cy="2041153"/>
          </a:xfrm>
          <a:prstGeom prst="downArrow">
            <a:avLst>
              <a:gd name="adj1" fmla="val 65789"/>
              <a:gd name="adj2"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1567640" y="438370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TextBox 30"/>
          <p:cNvSpPr txBox="1"/>
          <p:nvPr/>
        </p:nvSpPr>
        <p:spPr>
          <a:xfrm>
            <a:off x="2713954" y="5034187"/>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2" name="TextBox 31"/>
          <p:cNvSpPr txBox="1"/>
          <p:nvPr/>
        </p:nvSpPr>
        <p:spPr>
          <a:xfrm>
            <a:off x="3261558" y="5646882"/>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5" name="Oval 34"/>
          <p:cNvSpPr/>
          <p:nvPr/>
        </p:nvSpPr>
        <p:spPr>
          <a:xfrm>
            <a:off x="6525059" y="3161599"/>
            <a:ext cx="568702" cy="5687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p>
        </p:txBody>
      </p:sp>
      <p:sp>
        <p:nvSpPr>
          <p:cNvPr id="36" name="Oval 35"/>
          <p:cNvSpPr/>
          <p:nvPr/>
        </p:nvSpPr>
        <p:spPr>
          <a:xfrm>
            <a:off x="6525059" y="4012791"/>
            <a:ext cx="568702" cy="5687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37" name="Oval 36"/>
          <p:cNvSpPr/>
          <p:nvPr/>
        </p:nvSpPr>
        <p:spPr>
          <a:xfrm>
            <a:off x="6525059" y="4863982"/>
            <a:ext cx="568702" cy="5687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sp>
        <p:nvSpPr>
          <p:cNvPr id="38" name="TextBox 37"/>
          <p:cNvSpPr txBox="1"/>
          <p:nvPr/>
        </p:nvSpPr>
        <p:spPr>
          <a:xfrm>
            <a:off x="7265133" y="3181324"/>
            <a:ext cx="4055099" cy="707744"/>
          </a:xfrm>
          <a:prstGeom prst="rect">
            <a:avLst/>
          </a:prstGeom>
          <a:noFill/>
        </p:spPr>
        <p:txBody>
          <a:bodyPr wrap="square" lIns="91424" tIns="45713" rIns="91424" bIns="45713" rtlCol="0">
            <a:spAutoFit/>
          </a:bodyPr>
          <a:lstStyle/>
          <a:p>
            <a:r>
              <a:rPr lang="zh-CN" alt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9" name="TextBox 38"/>
          <p:cNvSpPr txBox="1"/>
          <p:nvPr/>
        </p:nvSpPr>
        <p:spPr>
          <a:xfrm>
            <a:off x="7260212" y="4032917"/>
            <a:ext cx="3971428" cy="707744"/>
          </a:xfrm>
          <a:prstGeom prst="rect">
            <a:avLst/>
          </a:prstGeom>
          <a:noFill/>
        </p:spPr>
        <p:txBody>
          <a:bodyPr wrap="square" lIns="91424" tIns="45713" rIns="91424" bIns="45713" rtlCol="0">
            <a:spAutoFit/>
          </a:bodyPr>
          <a:lstStyle/>
          <a:p>
            <a:r>
              <a:rPr lang="zh-CN" altLang="en-US" sz="1599"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40" name="TextBox 39"/>
          <p:cNvSpPr txBox="1"/>
          <p:nvPr/>
        </p:nvSpPr>
        <p:spPr>
          <a:xfrm>
            <a:off x="7260212" y="4883706"/>
            <a:ext cx="4060020" cy="707744"/>
          </a:xfrm>
          <a:prstGeom prst="rect">
            <a:avLst/>
          </a:prstGeom>
          <a:noFill/>
        </p:spPr>
        <p:txBody>
          <a:bodyPr wrap="square" lIns="91424" tIns="45713" rIns="91424" bIns="45713" rtlCol="0">
            <a:spAutoFit/>
          </a:bodyPr>
          <a:lstStyle/>
          <a:p>
            <a:r>
              <a:rPr lang="zh-CN" alt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8758681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outVertical)">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2"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heel(2)">
                                      <p:cBhvr>
                                        <p:cTn id="68" dur="1500"/>
                                        <p:tgtEl>
                                          <p:spTgt spid="35"/>
                                        </p:tgtEl>
                                      </p:cBhvr>
                                    </p:animEffect>
                                  </p:childTnLst>
                                </p:cTn>
                              </p:par>
                              <p:par>
                                <p:cTn id="69" presetID="21" presetClass="entr" presetSubtype="2"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heel(2)">
                                      <p:cBhvr>
                                        <p:cTn id="71" dur="1500"/>
                                        <p:tgtEl>
                                          <p:spTgt spid="36"/>
                                        </p:tgtEl>
                                      </p:cBhvr>
                                    </p:animEffect>
                                  </p:childTnLst>
                                </p:cTn>
                              </p:par>
                              <p:par>
                                <p:cTn id="72" presetID="21" presetClass="entr" presetSubtype="2"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heel(2)">
                                      <p:cBhvr>
                                        <p:cTn id="74" dur="1500"/>
                                        <p:tgtEl>
                                          <p:spTgt spid="3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41" presetClass="entr" presetSubtype="0" fill="hold" grpId="0" nodeType="clickEffect">
                                  <p:stCondLst>
                                    <p:cond delay="0"/>
                                  </p:stCondLst>
                                  <p:iterate type="lt">
                                    <p:tmPct val="10000"/>
                                  </p:iterate>
                                  <p:childTnLst>
                                    <p:set>
                                      <p:cBhvr>
                                        <p:cTn id="81" dur="1" fill="hold">
                                          <p:stCondLst>
                                            <p:cond delay="0"/>
                                          </p:stCondLst>
                                        </p:cTn>
                                        <p:tgtEl>
                                          <p:spTgt spid="38"/>
                                        </p:tgtEl>
                                        <p:attrNameLst>
                                          <p:attrName>style.visibility</p:attrName>
                                        </p:attrNameLst>
                                      </p:cBhvr>
                                      <p:to>
                                        <p:strVal val="visible"/>
                                      </p:to>
                                    </p:set>
                                    <p:anim calcmode="lin" valueType="num">
                                      <p:cBhvr>
                                        <p:cTn id="82"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3" dur="250" fill="hold"/>
                                        <p:tgtEl>
                                          <p:spTgt spid="38"/>
                                        </p:tgtEl>
                                        <p:attrNameLst>
                                          <p:attrName>ppt_y</p:attrName>
                                        </p:attrNameLst>
                                      </p:cBhvr>
                                      <p:tavLst>
                                        <p:tav tm="0">
                                          <p:val>
                                            <p:strVal val="#ppt_y"/>
                                          </p:val>
                                        </p:tav>
                                        <p:tav tm="100000">
                                          <p:val>
                                            <p:strVal val="#ppt_y"/>
                                          </p:val>
                                        </p:tav>
                                      </p:tavLst>
                                    </p:anim>
                                    <p:anim calcmode="lin" valueType="num">
                                      <p:cBhvr>
                                        <p:cTn id="84"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5"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250" tmFilter="0,0; .5, 1; 1, 1"/>
                                        <p:tgtEl>
                                          <p:spTgt spid="38"/>
                                        </p:tgtEl>
                                      </p:cBhvr>
                                    </p:animEffect>
                                  </p:childTnLst>
                                </p:cTn>
                              </p:par>
                              <p:par>
                                <p:cTn id="87" presetID="41" presetClass="entr" presetSubtype="0" fill="hold" grpId="0" nodeType="withEffect">
                                  <p:stCondLst>
                                    <p:cond delay="0"/>
                                  </p:stCondLst>
                                  <p:iterate type="lt">
                                    <p:tmPct val="10000"/>
                                  </p:iterate>
                                  <p:childTnLst>
                                    <p:set>
                                      <p:cBhvr>
                                        <p:cTn id="88" dur="1" fill="hold">
                                          <p:stCondLst>
                                            <p:cond delay="0"/>
                                          </p:stCondLst>
                                        </p:cTn>
                                        <p:tgtEl>
                                          <p:spTgt spid="39"/>
                                        </p:tgtEl>
                                        <p:attrNameLst>
                                          <p:attrName>style.visibility</p:attrName>
                                        </p:attrNameLst>
                                      </p:cBhvr>
                                      <p:to>
                                        <p:strVal val="visible"/>
                                      </p:to>
                                    </p:set>
                                    <p:anim calcmode="lin" valueType="num">
                                      <p:cBhvr>
                                        <p:cTn id="89" dur="25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39"/>
                                        </p:tgtEl>
                                        <p:attrNameLst>
                                          <p:attrName>ppt_y</p:attrName>
                                        </p:attrNameLst>
                                      </p:cBhvr>
                                      <p:tavLst>
                                        <p:tav tm="0">
                                          <p:val>
                                            <p:strVal val="#ppt_y"/>
                                          </p:val>
                                        </p:tav>
                                        <p:tav tm="100000">
                                          <p:val>
                                            <p:strVal val="#ppt_y"/>
                                          </p:val>
                                        </p:tav>
                                      </p:tavLst>
                                    </p:anim>
                                    <p:anim calcmode="lin" valueType="num">
                                      <p:cBhvr>
                                        <p:cTn id="91" dur="25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39"/>
                                        </p:tgtEl>
                                      </p:cBhvr>
                                    </p:animEffect>
                                  </p:childTnLst>
                                </p:cTn>
                              </p:par>
                              <p:par>
                                <p:cTn id="94" presetID="41" presetClass="entr" presetSubtype="0" fill="hold" grpId="0" nodeType="withEffect">
                                  <p:stCondLst>
                                    <p:cond delay="0"/>
                                  </p:stCondLst>
                                  <p:iterate type="lt">
                                    <p:tmPct val="10000"/>
                                  </p:iterate>
                                  <p:childTnLst>
                                    <p:set>
                                      <p:cBhvr>
                                        <p:cTn id="95" dur="1" fill="hold">
                                          <p:stCondLst>
                                            <p:cond delay="0"/>
                                          </p:stCondLst>
                                        </p:cTn>
                                        <p:tgtEl>
                                          <p:spTgt spid="40"/>
                                        </p:tgtEl>
                                        <p:attrNameLst>
                                          <p:attrName>style.visibility</p:attrName>
                                        </p:attrNameLst>
                                      </p:cBhvr>
                                      <p:to>
                                        <p:strVal val="visible"/>
                                      </p:to>
                                    </p:set>
                                    <p:anim calcmode="lin" valueType="num">
                                      <p:cBhvr>
                                        <p:cTn id="96"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0"/>
                                        </p:tgtEl>
                                        <p:attrNameLst>
                                          <p:attrName>ppt_y</p:attrName>
                                        </p:attrNameLst>
                                      </p:cBhvr>
                                      <p:tavLst>
                                        <p:tav tm="0">
                                          <p:val>
                                            <p:strVal val="#ppt_y"/>
                                          </p:val>
                                        </p:tav>
                                        <p:tav tm="100000">
                                          <p:val>
                                            <p:strVal val="#ppt_y"/>
                                          </p:val>
                                        </p:tav>
                                      </p:tavLst>
                                    </p:anim>
                                    <p:anim calcmode="lin" valueType="num">
                                      <p:cBhvr>
                                        <p:cTn id="98"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7" grpId="0" animBg="1"/>
      <p:bldP spid="9" grpId="0" animBg="1"/>
      <p:bldP spid="10" grpId="0" animBg="1"/>
      <p:bldP spid="15" grpId="0"/>
      <p:bldP spid="16" grpId="0"/>
      <p:bldP spid="17" grpId="0"/>
      <p:bldP spid="25" grpId="0" animBg="1"/>
      <p:bldP spid="26" grpId="0" animBg="1"/>
      <p:bldP spid="27" grpId="0" animBg="1"/>
      <p:bldP spid="28" grpId="0" animBg="1"/>
      <p:bldP spid="29" grpId="0" animBg="1"/>
      <p:bldP spid="30" grpId="0"/>
      <p:bldP spid="31" grpId="0"/>
      <p:bldP spid="32" grpId="0"/>
      <p:bldP spid="35" grpId="0" animBg="1"/>
      <p:bldP spid="36" grpId="0" animBg="1"/>
      <p:bldP spid="37" grpId="0" animBg="1"/>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a:spLocks noChangeAspect="1"/>
          </p:cNvSpPr>
          <p:nvPr/>
        </p:nvSpPr>
        <p:spPr>
          <a:xfrm>
            <a:off x="1245968" y="2604938"/>
            <a:ext cx="3508045" cy="3508518"/>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4" name="椭圆 23"/>
          <p:cNvSpPr>
            <a:spLocks noChangeAspect="1"/>
          </p:cNvSpPr>
          <p:nvPr/>
        </p:nvSpPr>
        <p:spPr>
          <a:xfrm>
            <a:off x="1635729" y="2994769"/>
            <a:ext cx="2728479" cy="2728848"/>
          </a:xfrm>
          <a:prstGeom prst="ellips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5" name="椭圆 24"/>
          <p:cNvSpPr>
            <a:spLocks noChangeAspect="1"/>
          </p:cNvSpPr>
          <p:nvPr/>
        </p:nvSpPr>
        <p:spPr>
          <a:xfrm>
            <a:off x="2025536" y="3384607"/>
            <a:ext cx="1948914" cy="1949177"/>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6" name="椭圆 25"/>
          <p:cNvSpPr>
            <a:spLocks noChangeAspect="1"/>
          </p:cNvSpPr>
          <p:nvPr/>
        </p:nvSpPr>
        <p:spPr>
          <a:xfrm>
            <a:off x="2415298" y="3774447"/>
            <a:ext cx="1169348" cy="1169507"/>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cxnSp>
        <p:nvCxnSpPr>
          <p:cNvPr id="27" name="直线连接符 27"/>
          <p:cNvCxnSpPr/>
          <p:nvPr/>
        </p:nvCxnSpPr>
        <p:spPr>
          <a:xfrm>
            <a:off x="4125426" y="2126731"/>
            <a:ext cx="2362211"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8" name="直线连接符 28"/>
          <p:cNvCxnSpPr/>
          <p:nvPr/>
        </p:nvCxnSpPr>
        <p:spPr>
          <a:xfrm>
            <a:off x="4503415" y="3135529"/>
            <a:ext cx="1984217"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9" name="直线连接符 30"/>
          <p:cNvCxnSpPr/>
          <p:nvPr/>
        </p:nvCxnSpPr>
        <p:spPr>
          <a:xfrm>
            <a:off x="4125426" y="4243291"/>
            <a:ext cx="2362211"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30" name="直线连接符 31"/>
          <p:cNvCxnSpPr/>
          <p:nvPr/>
        </p:nvCxnSpPr>
        <p:spPr>
          <a:xfrm>
            <a:off x="3834310" y="5281468"/>
            <a:ext cx="2653330"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sp>
        <p:nvSpPr>
          <p:cNvPr id="31" name="文本框 34"/>
          <p:cNvSpPr>
            <a:spLocks noChangeArrowheads="1"/>
          </p:cNvSpPr>
          <p:nvPr/>
        </p:nvSpPr>
        <p:spPr bwMode="auto">
          <a:xfrm>
            <a:off x="6480932" y="1881776"/>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2"/>
                </a:solidFill>
                <a:latin typeface="微软雅黑" panose="020B0503020204020204" pitchFamily="34" charset="-122"/>
                <a:ea typeface="微软雅黑" panose="020B0503020204020204" pitchFamily="34" charset="-122"/>
              </a:rPr>
              <a:t>01.</a:t>
            </a:r>
            <a:r>
              <a:rPr lang="zh-CN" altLang="en-US" sz="1599" b="1" dirty="0">
                <a:solidFill>
                  <a:schemeClr val="accent2"/>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2"/>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2" name="文本框 34"/>
          <p:cNvSpPr>
            <a:spLocks noChangeArrowheads="1"/>
          </p:cNvSpPr>
          <p:nvPr/>
        </p:nvSpPr>
        <p:spPr bwMode="auto">
          <a:xfrm>
            <a:off x="6480932" y="2919562"/>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1"/>
                </a:solidFill>
                <a:latin typeface="微软雅黑" panose="020B0503020204020204" pitchFamily="34" charset="-122"/>
                <a:ea typeface="微软雅黑" panose="020B0503020204020204" pitchFamily="34" charset="-122"/>
              </a:rPr>
              <a:t>02.</a:t>
            </a:r>
            <a:r>
              <a:rPr lang="zh-CN" altLang="en-US" sz="1599" b="1" dirty="0">
                <a:solidFill>
                  <a:schemeClr val="accent1"/>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1"/>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3" name="文本框 34"/>
          <p:cNvSpPr>
            <a:spLocks noChangeArrowheads="1"/>
          </p:cNvSpPr>
          <p:nvPr/>
        </p:nvSpPr>
        <p:spPr bwMode="auto">
          <a:xfrm>
            <a:off x="6480932" y="4037927"/>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4"/>
                </a:solidFill>
                <a:latin typeface="微软雅黑" panose="020B0503020204020204" pitchFamily="34" charset="-122"/>
                <a:ea typeface="微软雅黑" panose="020B0503020204020204" pitchFamily="34" charset="-122"/>
              </a:rPr>
              <a:t>03.</a:t>
            </a:r>
            <a:r>
              <a:rPr lang="zh-CN" altLang="en-US" sz="1599" b="1" dirty="0">
                <a:solidFill>
                  <a:schemeClr val="accent4"/>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4"/>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4" name="文本框 34"/>
          <p:cNvSpPr>
            <a:spLocks noChangeArrowheads="1"/>
          </p:cNvSpPr>
          <p:nvPr/>
        </p:nvSpPr>
        <p:spPr bwMode="auto">
          <a:xfrm>
            <a:off x="6480932" y="5063239"/>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3"/>
                </a:solidFill>
                <a:latin typeface="微软雅黑" panose="020B0503020204020204" pitchFamily="34" charset="-122"/>
                <a:ea typeface="微软雅黑" panose="020B0503020204020204" pitchFamily="34" charset="-122"/>
              </a:rPr>
              <a:t>04.</a:t>
            </a:r>
            <a:r>
              <a:rPr lang="zh-CN" altLang="en-US" sz="1599" b="1" dirty="0">
                <a:solidFill>
                  <a:schemeClr val="accent3"/>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3"/>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5" name="饼形 7"/>
          <p:cNvSpPr>
            <a:spLocks noChangeAspect="1"/>
          </p:cNvSpPr>
          <p:nvPr/>
        </p:nvSpPr>
        <p:spPr>
          <a:xfrm>
            <a:off x="494223" y="1853116"/>
            <a:ext cx="5011492" cy="5012169"/>
          </a:xfrm>
          <a:prstGeom prst="pie">
            <a:avLst>
              <a:gd name="adj1" fmla="val 16891099"/>
              <a:gd name="adj2" fmla="val 18389175"/>
            </a:avLst>
          </a:prstGeom>
          <a:solidFill>
            <a:schemeClr val="accent4"/>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6" name="饼形 8"/>
          <p:cNvSpPr>
            <a:spLocks noChangeAspect="1"/>
          </p:cNvSpPr>
          <p:nvPr/>
        </p:nvSpPr>
        <p:spPr>
          <a:xfrm>
            <a:off x="995396" y="2368000"/>
            <a:ext cx="4009193" cy="4009734"/>
          </a:xfrm>
          <a:prstGeom prst="pie">
            <a:avLst>
              <a:gd name="adj1" fmla="val 18800821"/>
              <a:gd name="adj2" fmla="val 20487076"/>
            </a:avLst>
          </a:pr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7" name="饼形 9"/>
          <p:cNvSpPr>
            <a:spLocks noChangeAspect="1"/>
          </p:cNvSpPr>
          <p:nvPr/>
        </p:nvSpPr>
        <p:spPr>
          <a:xfrm>
            <a:off x="1496544" y="2919561"/>
            <a:ext cx="3006896" cy="3007301"/>
          </a:xfrm>
          <a:prstGeom prst="pie">
            <a:avLst>
              <a:gd name="adj1" fmla="val 21086868"/>
              <a:gd name="adj2" fmla="val 1772864"/>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8" name="饼形 10"/>
          <p:cNvSpPr>
            <a:spLocks noChangeAspect="1"/>
          </p:cNvSpPr>
          <p:nvPr/>
        </p:nvSpPr>
        <p:spPr>
          <a:xfrm>
            <a:off x="1747102" y="3140028"/>
            <a:ext cx="2505747" cy="2506084"/>
          </a:xfrm>
          <a:prstGeom prst="pie">
            <a:avLst>
              <a:gd name="adj1" fmla="val 2573177"/>
              <a:gd name="adj2" fmla="val 6304209"/>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Tree>
    <p:custDataLst>
      <p:tags r:id="rId1"/>
    </p:custDataLst>
    <p:extLst>
      <p:ext uri="{BB962C8B-B14F-4D97-AF65-F5344CB8AC3E}">
        <p14:creationId xmlns:p14="http://schemas.microsoft.com/office/powerpoint/2010/main" val="31342907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42" presetClass="path" presetSubtype="0" accel="50000" decel="50000" fill="hold" grpId="1" nodeType="withEffect">
                                  <p:stCondLst>
                                    <p:cond delay="0"/>
                                  </p:stCondLst>
                                  <p:childTnLst>
                                    <p:animMotion origin="layout" path="M 3.05556E-6 -3.82716E-6 L 0.16666 -0.68364 " pathEditMode="relative" rAng="0" ptsTypes="AA">
                                      <p:cBhvr>
                                        <p:cTn id="35" dur="1250" spd="-100000" fill="hold"/>
                                        <p:tgtEl>
                                          <p:spTgt spid="35"/>
                                        </p:tgtEl>
                                        <p:attrNameLst>
                                          <p:attrName>ppt_x</p:attrName>
                                          <p:attrName>ppt_y</p:attrName>
                                        </p:attrNameLst>
                                      </p:cBhvr>
                                      <p:rCtr x="8333" y="-34198"/>
                                    </p:animMotion>
                                  </p:childTnLst>
                                </p:cTn>
                              </p:par>
                              <p:par>
                                <p:cTn id="36" presetID="42" presetClass="path" presetSubtype="0" accel="50000" decel="50000" fill="hold" grpId="1" nodeType="withEffect">
                                  <p:stCondLst>
                                    <p:cond delay="0"/>
                                  </p:stCondLst>
                                  <p:childTnLst>
                                    <p:animMotion origin="layout" path="M 3.05556E-6 -4.32099E-6 L 0.55399 -0.64876 " pathEditMode="relative" rAng="0" ptsTypes="AA">
                                      <p:cBhvr>
                                        <p:cTn id="37" dur="1250" spd="-100000" fill="hold"/>
                                        <p:tgtEl>
                                          <p:spTgt spid="36"/>
                                        </p:tgtEl>
                                        <p:attrNameLst>
                                          <p:attrName>ppt_x</p:attrName>
                                          <p:attrName>ppt_y</p:attrName>
                                        </p:attrNameLst>
                                      </p:cBhvr>
                                      <p:rCtr x="27691" y="-32438"/>
                                    </p:animMotion>
                                  </p:childTnLst>
                                </p:cTn>
                              </p:par>
                              <p:par>
                                <p:cTn id="38" presetID="42" presetClass="path" presetSubtype="0" accel="50000" decel="50000" fill="hold" grpId="1" nodeType="withEffect">
                                  <p:stCondLst>
                                    <p:cond delay="0"/>
                                  </p:stCondLst>
                                  <p:childTnLst>
                                    <p:animMotion origin="layout" path="M -2.5E-6 -2.96296E-6 L 0.78802 0.16914 " pathEditMode="relative" rAng="0" ptsTypes="AA">
                                      <p:cBhvr>
                                        <p:cTn id="39" dur="1250" spd="-100000" fill="hold"/>
                                        <p:tgtEl>
                                          <p:spTgt spid="37"/>
                                        </p:tgtEl>
                                        <p:attrNameLst>
                                          <p:attrName>ppt_x</p:attrName>
                                          <p:attrName>ppt_y</p:attrName>
                                        </p:attrNameLst>
                                      </p:cBhvr>
                                      <p:rCtr x="39392" y="8457"/>
                                    </p:animMotion>
                                  </p:childTnLst>
                                </p:cTn>
                              </p:par>
                              <p:par>
                                <p:cTn id="40" presetID="42" presetClass="path" presetSubtype="0" accel="50000" decel="50000" fill="hold" grpId="1" nodeType="withEffect">
                                  <p:stCondLst>
                                    <p:cond delay="0"/>
                                  </p:stCondLst>
                                  <p:childTnLst>
                                    <p:animMotion origin="layout" path="M 3.05556E-6 -2.09877E-6 L 0.08559 0.4358 " pathEditMode="relative" rAng="0" ptsTypes="AA">
                                      <p:cBhvr>
                                        <p:cTn id="41" dur="1250" spd="-100000" fill="hold"/>
                                        <p:tgtEl>
                                          <p:spTgt spid="38"/>
                                        </p:tgtEl>
                                        <p:attrNameLst>
                                          <p:attrName>ppt_x</p:attrName>
                                          <p:attrName>ppt_y</p:attrName>
                                        </p:attrNameLst>
                                      </p:cBhvr>
                                      <p:rCtr x="4271" y="21790"/>
                                    </p:animMotion>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22" presetClass="entr" presetSubtype="8"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1000"/>
                            </p:stCondLst>
                            <p:childTnLst>
                              <p:par>
                                <p:cTn id="56" presetID="2" presetClass="entr" presetSubtype="2" decel="5330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750" fill="hold"/>
                                        <p:tgtEl>
                                          <p:spTgt spid="31"/>
                                        </p:tgtEl>
                                        <p:attrNameLst>
                                          <p:attrName>ppt_x</p:attrName>
                                        </p:attrNameLst>
                                      </p:cBhvr>
                                      <p:tavLst>
                                        <p:tav tm="0">
                                          <p:val>
                                            <p:strVal val="1+#ppt_w/2"/>
                                          </p:val>
                                        </p:tav>
                                        <p:tav tm="100000">
                                          <p:val>
                                            <p:strVal val="#ppt_x"/>
                                          </p:val>
                                        </p:tav>
                                      </p:tavLst>
                                    </p:anim>
                                    <p:anim calcmode="lin" valueType="num">
                                      <p:cBhvr additive="base">
                                        <p:cTn id="59" dur="75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2" decel="53300" fill="hold" grpId="0" nodeType="withEffect">
                                  <p:stCondLst>
                                    <p:cond delay="25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750" fill="hold"/>
                                        <p:tgtEl>
                                          <p:spTgt spid="32"/>
                                        </p:tgtEl>
                                        <p:attrNameLst>
                                          <p:attrName>ppt_x</p:attrName>
                                        </p:attrNameLst>
                                      </p:cBhvr>
                                      <p:tavLst>
                                        <p:tav tm="0">
                                          <p:val>
                                            <p:strVal val="1+#ppt_w/2"/>
                                          </p:val>
                                        </p:tav>
                                        <p:tav tm="100000">
                                          <p:val>
                                            <p:strVal val="#ppt_x"/>
                                          </p:val>
                                        </p:tav>
                                      </p:tavLst>
                                    </p:anim>
                                    <p:anim calcmode="lin" valueType="num">
                                      <p:cBhvr additive="base">
                                        <p:cTn id="63" dur="750" fill="hold"/>
                                        <p:tgtEl>
                                          <p:spTgt spid="32"/>
                                        </p:tgtEl>
                                        <p:attrNameLst>
                                          <p:attrName>ppt_y</p:attrName>
                                        </p:attrNameLst>
                                      </p:cBhvr>
                                      <p:tavLst>
                                        <p:tav tm="0">
                                          <p:val>
                                            <p:strVal val="#ppt_y"/>
                                          </p:val>
                                        </p:tav>
                                        <p:tav tm="100000">
                                          <p:val>
                                            <p:strVal val="#ppt_y"/>
                                          </p:val>
                                        </p:tav>
                                      </p:tavLst>
                                    </p:anim>
                                  </p:childTnLst>
                                </p:cTn>
                              </p:par>
                              <p:par>
                                <p:cTn id="64" presetID="2" presetClass="entr" presetSubtype="2" decel="53300" fill="hold" grpId="0" nodeType="withEffect">
                                  <p:stCondLst>
                                    <p:cond delay="50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750" fill="hold"/>
                                        <p:tgtEl>
                                          <p:spTgt spid="33"/>
                                        </p:tgtEl>
                                        <p:attrNameLst>
                                          <p:attrName>ppt_x</p:attrName>
                                        </p:attrNameLst>
                                      </p:cBhvr>
                                      <p:tavLst>
                                        <p:tav tm="0">
                                          <p:val>
                                            <p:strVal val="1+#ppt_w/2"/>
                                          </p:val>
                                        </p:tav>
                                        <p:tav tm="100000">
                                          <p:val>
                                            <p:strVal val="#ppt_x"/>
                                          </p:val>
                                        </p:tav>
                                      </p:tavLst>
                                    </p:anim>
                                    <p:anim calcmode="lin" valueType="num">
                                      <p:cBhvr additive="base">
                                        <p:cTn id="67" dur="750" fill="hold"/>
                                        <p:tgtEl>
                                          <p:spTgt spid="33"/>
                                        </p:tgtEl>
                                        <p:attrNameLst>
                                          <p:attrName>ppt_y</p:attrName>
                                        </p:attrNameLst>
                                      </p:cBhvr>
                                      <p:tavLst>
                                        <p:tav tm="0">
                                          <p:val>
                                            <p:strVal val="#ppt_y"/>
                                          </p:val>
                                        </p:tav>
                                        <p:tav tm="100000">
                                          <p:val>
                                            <p:strVal val="#ppt_y"/>
                                          </p:val>
                                        </p:tav>
                                      </p:tavLst>
                                    </p:anim>
                                  </p:childTnLst>
                                </p:cTn>
                              </p:par>
                              <p:par>
                                <p:cTn id="68" presetID="2" presetClass="entr" presetSubtype="2" decel="53300" fill="hold" grpId="0" nodeType="withEffect">
                                  <p:stCondLst>
                                    <p:cond delay="75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750" fill="hold"/>
                                        <p:tgtEl>
                                          <p:spTgt spid="34"/>
                                        </p:tgtEl>
                                        <p:attrNameLst>
                                          <p:attrName>ppt_x</p:attrName>
                                        </p:attrNameLst>
                                      </p:cBhvr>
                                      <p:tavLst>
                                        <p:tav tm="0">
                                          <p:val>
                                            <p:strVal val="1+#ppt_w/2"/>
                                          </p:val>
                                        </p:tav>
                                        <p:tav tm="100000">
                                          <p:val>
                                            <p:strVal val="#ppt_x"/>
                                          </p:val>
                                        </p:tav>
                                      </p:tavLst>
                                    </p:anim>
                                    <p:anim calcmode="lin" valueType="num">
                                      <p:cBhvr additive="base">
                                        <p:cTn id="71"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1" grpId="0"/>
      <p:bldP spid="32" grpId="0"/>
      <p:bldP spid="33" grpId="0"/>
      <p:bldP spid="34" grpId="0"/>
      <p:bldP spid="35" grpId="0" animBg="1"/>
      <p:bldP spid="35" grpId="1" animBg="1"/>
      <p:bldP spid="36" grpId="0" animBg="1"/>
      <p:bldP spid="36" grpId="1" animBg="1"/>
      <p:bldP spid="37" grpId="0" animBg="1"/>
      <p:bldP spid="37" grpId="1" animBg="1"/>
      <p:bldP spid="38" grpId="0" animBg="1"/>
      <p:bldP spid="3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80872" y="2458227"/>
            <a:ext cx="1210240" cy="1020059"/>
            <a:chOff x="1066800" y="1682716"/>
            <a:chExt cx="1386679" cy="1168771"/>
          </a:xfrm>
        </p:grpSpPr>
        <p:sp>
          <p:nvSpPr>
            <p:cNvPr id="10" name="Rectangle 5"/>
            <p:cNvSpPr>
              <a:spLocks noChangeArrowheads="1"/>
            </p:cNvSpPr>
            <p:nvPr/>
          </p:nvSpPr>
          <p:spPr bwMode="auto">
            <a:xfrm>
              <a:off x="1066800" y="1682716"/>
              <a:ext cx="1386679" cy="46225"/>
            </a:xfrm>
            <a:prstGeom prst="rect">
              <a:avLst/>
            </a:prstGeom>
            <a:solidFill>
              <a:schemeClr val="accent1"/>
            </a:solidFill>
            <a:ln>
              <a:noFill/>
            </a:ln>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6"/>
            <p:cNvSpPr>
              <a:spLocks noEditPoints="1"/>
            </p:cNvSpPr>
            <p:nvPr/>
          </p:nvSpPr>
          <p:spPr bwMode="auto">
            <a:xfrm>
              <a:off x="1113025" y="1781763"/>
              <a:ext cx="1300840" cy="1069724"/>
            </a:xfrm>
            <a:custGeom>
              <a:avLst/>
              <a:gdLst>
                <a:gd name="T0" fmla="*/ 0 w 104"/>
                <a:gd name="T1" fmla="*/ 0 h 86"/>
                <a:gd name="T2" fmla="*/ 0 w 104"/>
                <a:gd name="T3" fmla="*/ 54 h 86"/>
                <a:gd name="T4" fmla="*/ 4 w 104"/>
                <a:gd name="T5" fmla="*/ 58 h 86"/>
                <a:gd name="T6" fmla="*/ 49 w 104"/>
                <a:gd name="T7" fmla="*/ 58 h 86"/>
                <a:gd name="T8" fmla="*/ 49 w 104"/>
                <a:gd name="T9" fmla="*/ 72 h 86"/>
                <a:gd name="T10" fmla="*/ 23 w 104"/>
                <a:gd name="T11" fmla="*/ 81 h 86"/>
                <a:gd name="T12" fmla="*/ 25 w 104"/>
                <a:gd name="T13" fmla="*/ 86 h 86"/>
                <a:gd name="T14" fmla="*/ 53 w 104"/>
                <a:gd name="T15" fmla="*/ 77 h 86"/>
                <a:gd name="T16" fmla="*/ 81 w 104"/>
                <a:gd name="T17" fmla="*/ 86 h 86"/>
                <a:gd name="T18" fmla="*/ 83 w 104"/>
                <a:gd name="T19" fmla="*/ 81 h 86"/>
                <a:gd name="T20" fmla="*/ 55 w 104"/>
                <a:gd name="T21" fmla="*/ 72 h 86"/>
                <a:gd name="T22" fmla="*/ 55 w 104"/>
                <a:gd name="T23" fmla="*/ 58 h 86"/>
                <a:gd name="T24" fmla="*/ 100 w 104"/>
                <a:gd name="T25" fmla="*/ 58 h 86"/>
                <a:gd name="T26" fmla="*/ 104 w 104"/>
                <a:gd name="T27" fmla="*/ 54 h 86"/>
                <a:gd name="T28" fmla="*/ 104 w 104"/>
                <a:gd name="T29" fmla="*/ 0 h 86"/>
                <a:gd name="T30" fmla="*/ 0 w 104"/>
                <a:gd name="T31" fmla="*/ 0 h 86"/>
                <a:gd name="T32" fmla="*/ 85 w 104"/>
                <a:gd name="T33" fmla="*/ 50 h 86"/>
                <a:gd name="T34" fmla="*/ 78 w 104"/>
                <a:gd name="T35" fmla="*/ 24 h 86"/>
                <a:gd name="T36" fmla="*/ 71 w 104"/>
                <a:gd name="T37" fmla="*/ 50 h 86"/>
                <a:gd name="T38" fmla="*/ 64 w 104"/>
                <a:gd name="T39" fmla="*/ 32 h 86"/>
                <a:gd name="T40" fmla="*/ 56 w 104"/>
                <a:gd name="T41" fmla="*/ 50 h 86"/>
                <a:gd name="T42" fmla="*/ 49 w 104"/>
                <a:gd name="T43" fmla="*/ 27 h 86"/>
                <a:gd name="T44" fmla="*/ 43 w 104"/>
                <a:gd name="T45" fmla="*/ 42 h 86"/>
                <a:gd name="T46" fmla="*/ 35 w 104"/>
                <a:gd name="T47" fmla="*/ 36 h 86"/>
                <a:gd name="T48" fmla="*/ 28 w 104"/>
                <a:gd name="T49" fmla="*/ 47 h 86"/>
                <a:gd name="T50" fmla="*/ 21 w 104"/>
                <a:gd name="T51" fmla="*/ 42 h 86"/>
                <a:gd name="T52" fmla="*/ 15 w 104"/>
                <a:gd name="T53" fmla="*/ 51 h 86"/>
                <a:gd name="T54" fmla="*/ 11 w 104"/>
                <a:gd name="T55" fmla="*/ 49 h 86"/>
                <a:gd name="T56" fmla="*/ 20 w 104"/>
                <a:gd name="T57" fmla="*/ 36 h 86"/>
                <a:gd name="T58" fmla="*/ 27 w 104"/>
                <a:gd name="T59" fmla="*/ 41 h 86"/>
                <a:gd name="T60" fmla="*/ 34 w 104"/>
                <a:gd name="T61" fmla="*/ 30 h 86"/>
                <a:gd name="T62" fmla="*/ 41 w 104"/>
                <a:gd name="T63" fmla="*/ 36 h 86"/>
                <a:gd name="T64" fmla="*/ 50 w 104"/>
                <a:gd name="T65" fmla="*/ 16 h 86"/>
                <a:gd name="T66" fmla="*/ 57 w 104"/>
                <a:gd name="T67" fmla="*/ 39 h 86"/>
                <a:gd name="T68" fmla="*/ 64 w 104"/>
                <a:gd name="T69" fmla="*/ 23 h 86"/>
                <a:gd name="T70" fmla="*/ 71 w 104"/>
                <a:gd name="T71" fmla="*/ 38 h 86"/>
                <a:gd name="T72" fmla="*/ 78 w 104"/>
                <a:gd name="T73" fmla="*/ 8 h 86"/>
                <a:gd name="T74" fmla="*/ 86 w 104"/>
                <a:gd name="T75" fmla="*/ 38 h 86"/>
                <a:gd name="T76" fmla="*/ 91 w 104"/>
                <a:gd name="T77" fmla="*/ 27 h 86"/>
                <a:gd name="T78" fmla="*/ 94 w 104"/>
                <a:gd name="T79" fmla="*/ 28 h 86"/>
                <a:gd name="T80" fmla="*/ 85 w 104"/>
                <a:gd name="T81"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86">
                  <a:moveTo>
                    <a:pt x="0" y="0"/>
                  </a:moveTo>
                  <a:cubicBezTo>
                    <a:pt x="0" y="54"/>
                    <a:pt x="0" y="54"/>
                    <a:pt x="0" y="54"/>
                  </a:cubicBezTo>
                  <a:cubicBezTo>
                    <a:pt x="0" y="57"/>
                    <a:pt x="2" y="58"/>
                    <a:pt x="4" y="58"/>
                  </a:cubicBezTo>
                  <a:cubicBezTo>
                    <a:pt x="49" y="58"/>
                    <a:pt x="49" y="58"/>
                    <a:pt x="49" y="58"/>
                  </a:cubicBezTo>
                  <a:cubicBezTo>
                    <a:pt x="49" y="72"/>
                    <a:pt x="49" y="72"/>
                    <a:pt x="49" y="72"/>
                  </a:cubicBezTo>
                  <a:cubicBezTo>
                    <a:pt x="23" y="81"/>
                    <a:pt x="23" y="81"/>
                    <a:pt x="23" y="81"/>
                  </a:cubicBezTo>
                  <a:cubicBezTo>
                    <a:pt x="25" y="86"/>
                    <a:pt x="25" y="86"/>
                    <a:pt x="25" y="86"/>
                  </a:cubicBezTo>
                  <a:cubicBezTo>
                    <a:pt x="53" y="77"/>
                    <a:pt x="53" y="77"/>
                    <a:pt x="53" y="77"/>
                  </a:cubicBezTo>
                  <a:cubicBezTo>
                    <a:pt x="81" y="86"/>
                    <a:pt x="81" y="86"/>
                    <a:pt x="81" y="86"/>
                  </a:cubicBezTo>
                  <a:cubicBezTo>
                    <a:pt x="83" y="81"/>
                    <a:pt x="83" y="81"/>
                    <a:pt x="83" y="81"/>
                  </a:cubicBezTo>
                  <a:cubicBezTo>
                    <a:pt x="55" y="72"/>
                    <a:pt x="55" y="72"/>
                    <a:pt x="55" y="72"/>
                  </a:cubicBezTo>
                  <a:cubicBezTo>
                    <a:pt x="55" y="58"/>
                    <a:pt x="55" y="58"/>
                    <a:pt x="55" y="58"/>
                  </a:cubicBezTo>
                  <a:cubicBezTo>
                    <a:pt x="100" y="58"/>
                    <a:pt x="100" y="58"/>
                    <a:pt x="100" y="58"/>
                  </a:cubicBezTo>
                  <a:cubicBezTo>
                    <a:pt x="102" y="58"/>
                    <a:pt x="104" y="57"/>
                    <a:pt x="104" y="54"/>
                  </a:cubicBezTo>
                  <a:cubicBezTo>
                    <a:pt x="104" y="0"/>
                    <a:pt x="104" y="0"/>
                    <a:pt x="104" y="0"/>
                  </a:cubicBezTo>
                  <a:lnTo>
                    <a:pt x="0" y="0"/>
                  </a:lnTo>
                  <a:close/>
                  <a:moveTo>
                    <a:pt x="85" y="50"/>
                  </a:moveTo>
                  <a:cubicBezTo>
                    <a:pt x="78" y="24"/>
                    <a:pt x="78" y="24"/>
                    <a:pt x="78" y="24"/>
                  </a:cubicBezTo>
                  <a:cubicBezTo>
                    <a:pt x="71" y="50"/>
                    <a:pt x="71" y="50"/>
                    <a:pt x="71" y="50"/>
                  </a:cubicBezTo>
                  <a:cubicBezTo>
                    <a:pt x="64" y="32"/>
                    <a:pt x="64" y="32"/>
                    <a:pt x="64" y="32"/>
                  </a:cubicBezTo>
                  <a:cubicBezTo>
                    <a:pt x="56" y="50"/>
                    <a:pt x="56" y="50"/>
                    <a:pt x="56" y="50"/>
                  </a:cubicBezTo>
                  <a:cubicBezTo>
                    <a:pt x="49" y="27"/>
                    <a:pt x="49" y="27"/>
                    <a:pt x="49" y="27"/>
                  </a:cubicBezTo>
                  <a:cubicBezTo>
                    <a:pt x="43" y="42"/>
                    <a:pt x="43" y="42"/>
                    <a:pt x="43" y="42"/>
                  </a:cubicBezTo>
                  <a:cubicBezTo>
                    <a:pt x="35" y="36"/>
                    <a:pt x="35" y="36"/>
                    <a:pt x="35" y="36"/>
                  </a:cubicBezTo>
                  <a:cubicBezTo>
                    <a:pt x="28" y="47"/>
                    <a:pt x="28" y="47"/>
                    <a:pt x="28" y="47"/>
                  </a:cubicBezTo>
                  <a:cubicBezTo>
                    <a:pt x="21" y="42"/>
                    <a:pt x="21" y="42"/>
                    <a:pt x="21" y="42"/>
                  </a:cubicBezTo>
                  <a:cubicBezTo>
                    <a:pt x="15" y="51"/>
                    <a:pt x="15" y="51"/>
                    <a:pt x="15" y="51"/>
                  </a:cubicBezTo>
                  <a:cubicBezTo>
                    <a:pt x="11" y="49"/>
                    <a:pt x="11" y="49"/>
                    <a:pt x="11" y="49"/>
                  </a:cubicBezTo>
                  <a:cubicBezTo>
                    <a:pt x="20" y="36"/>
                    <a:pt x="20" y="36"/>
                    <a:pt x="20" y="36"/>
                  </a:cubicBezTo>
                  <a:cubicBezTo>
                    <a:pt x="27" y="41"/>
                    <a:pt x="27" y="41"/>
                    <a:pt x="27" y="41"/>
                  </a:cubicBezTo>
                  <a:cubicBezTo>
                    <a:pt x="34" y="30"/>
                    <a:pt x="34" y="30"/>
                    <a:pt x="34" y="30"/>
                  </a:cubicBezTo>
                  <a:cubicBezTo>
                    <a:pt x="41" y="36"/>
                    <a:pt x="41" y="36"/>
                    <a:pt x="41" y="36"/>
                  </a:cubicBezTo>
                  <a:cubicBezTo>
                    <a:pt x="50" y="16"/>
                    <a:pt x="50" y="16"/>
                    <a:pt x="50" y="16"/>
                  </a:cubicBezTo>
                  <a:cubicBezTo>
                    <a:pt x="57" y="39"/>
                    <a:pt x="57" y="39"/>
                    <a:pt x="57" y="39"/>
                  </a:cubicBezTo>
                  <a:cubicBezTo>
                    <a:pt x="64" y="23"/>
                    <a:pt x="64" y="23"/>
                    <a:pt x="64" y="23"/>
                  </a:cubicBezTo>
                  <a:cubicBezTo>
                    <a:pt x="71" y="38"/>
                    <a:pt x="71" y="38"/>
                    <a:pt x="71" y="38"/>
                  </a:cubicBezTo>
                  <a:cubicBezTo>
                    <a:pt x="78" y="8"/>
                    <a:pt x="78" y="8"/>
                    <a:pt x="78" y="8"/>
                  </a:cubicBezTo>
                  <a:cubicBezTo>
                    <a:pt x="86" y="38"/>
                    <a:pt x="86" y="38"/>
                    <a:pt x="86" y="38"/>
                  </a:cubicBezTo>
                  <a:cubicBezTo>
                    <a:pt x="91" y="27"/>
                    <a:pt x="91" y="27"/>
                    <a:pt x="91" y="27"/>
                  </a:cubicBezTo>
                  <a:cubicBezTo>
                    <a:pt x="94" y="28"/>
                    <a:pt x="94" y="28"/>
                    <a:pt x="94" y="28"/>
                  </a:cubicBezTo>
                  <a:lnTo>
                    <a:pt x="85" y="50"/>
                  </a:lnTo>
                  <a:close/>
                </a:path>
              </a:pathLst>
            </a:custGeom>
            <a:solidFill>
              <a:schemeClr val="accent1"/>
            </a:solidFill>
            <a:ln>
              <a:noFill/>
            </a:ln>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Freeform 7"/>
          <p:cNvSpPr>
            <a:spLocks noEditPoints="1"/>
          </p:cNvSpPr>
          <p:nvPr/>
        </p:nvSpPr>
        <p:spPr bwMode="auto">
          <a:xfrm>
            <a:off x="5370750" y="2373208"/>
            <a:ext cx="1308215" cy="1308215"/>
          </a:xfrm>
          <a:custGeom>
            <a:avLst/>
            <a:gdLst>
              <a:gd name="T0" fmla="*/ 112 w 120"/>
              <a:gd name="T1" fmla="*/ 60 h 120"/>
              <a:gd name="T2" fmla="*/ 107 w 120"/>
              <a:gd name="T3" fmla="*/ 63 h 120"/>
              <a:gd name="T4" fmla="*/ 99 w 120"/>
              <a:gd name="T5" fmla="*/ 63 h 120"/>
              <a:gd name="T6" fmla="*/ 94 w 120"/>
              <a:gd name="T7" fmla="*/ 50 h 120"/>
              <a:gd name="T8" fmla="*/ 90 w 120"/>
              <a:gd name="T9" fmla="*/ 52 h 120"/>
              <a:gd name="T10" fmla="*/ 85 w 120"/>
              <a:gd name="T11" fmla="*/ 55 h 120"/>
              <a:gd name="T12" fmla="*/ 83 w 120"/>
              <a:gd name="T13" fmla="*/ 56 h 120"/>
              <a:gd name="T14" fmla="*/ 88 w 120"/>
              <a:gd name="T15" fmla="*/ 68 h 120"/>
              <a:gd name="T16" fmla="*/ 84 w 120"/>
              <a:gd name="T17" fmla="*/ 79 h 120"/>
              <a:gd name="T18" fmla="*/ 80 w 120"/>
              <a:gd name="T19" fmla="*/ 87 h 120"/>
              <a:gd name="T20" fmla="*/ 74 w 120"/>
              <a:gd name="T21" fmla="*/ 84 h 120"/>
              <a:gd name="T22" fmla="*/ 70 w 120"/>
              <a:gd name="T23" fmla="*/ 73 h 120"/>
              <a:gd name="T24" fmla="*/ 62 w 120"/>
              <a:gd name="T25" fmla="*/ 65 h 120"/>
              <a:gd name="T26" fmla="*/ 54 w 120"/>
              <a:gd name="T27" fmla="*/ 57 h 120"/>
              <a:gd name="T28" fmla="*/ 62 w 120"/>
              <a:gd name="T29" fmla="*/ 52 h 120"/>
              <a:gd name="T30" fmla="*/ 79 w 120"/>
              <a:gd name="T31" fmla="*/ 44 h 120"/>
              <a:gd name="T32" fmla="*/ 66 w 120"/>
              <a:gd name="T33" fmla="*/ 44 h 120"/>
              <a:gd name="T34" fmla="*/ 52 w 120"/>
              <a:gd name="T35" fmla="*/ 43 h 120"/>
              <a:gd name="T36" fmla="*/ 66 w 120"/>
              <a:gd name="T37" fmla="*/ 31 h 120"/>
              <a:gd name="T38" fmla="*/ 77 w 120"/>
              <a:gd name="T39" fmla="*/ 20 h 120"/>
              <a:gd name="T40" fmla="*/ 91 w 120"/>
              <a:gd name="T41" fmla="*/ 19 h 120"/>
              <a:gd name="T42" fmla="*/ 104 w 120"/>
              <a:gd name="T43" fmla="*/ 19 h 120"/>
              <a:gd name="T44" fmla="*/ 16 w 120"/>
              <a:gd name="T45" fmla="*/ 18 h 120"/>
              <a:gd name="T46" fmla="*/ 34 w 120"/>
              <a:gd name="T47" fmla="*/ 18 h 120"/>
              <a:gd name="T48" fmla="*/ 44 w 120"/>
              <a:gd name="T49" fmla="*/ 25 h 120"/>
              <a:gd name="T50" fmla="*/ 41 w 120"/>
              <a:gd name="T51" fmla="*/ 39 h 120"/>
              <a:gd name="T52" fmla="*/ 34 w 120"/>
              <a:gd name="T53" fmla="*/ 54 h 120"/>
              <a:gd name="T54" fmla="*/ 51 w 120"/>
              <a:gd name="T55" fmla="*/ 64 h 120"/>
              <a:gd name="T56" fmla="*/ 57 w 120"/>
              <a:gd name="T57" fmla="*/ 72 h 120"/>
              <a:gd name="T58" fmla="*/ 48 w 120"/>
              <a:gd name="T59" fmla="*/ 82 h 120"/>
              <a:gd name="T60" fmla="*/ 42 w 120"/>
              <a:gd name="T61" fmla="*/ 91 h 120"/>
              <a:gd name="T62" fmla="*/ 43 w 120"/>
              <a:gd name="T63" fmla="*/ 101 h 120"/>
              <a:gd name="T64" fmla="*/ 38 w 120"/>
              <a:gd name="T65" fmla="*/ 102 h 120"/>
              <a:gd name="T66" fmla="*/ 35 w 120"/>
              <a:gd name="T67" fmla="*/ 88 h 120"/>
              <a:gd name="T68" fmla="*/ 26 w 120"/>
              <a:gd name="T69" fmla="*/ 76 h 120"/>
              <a:gd name="T70" fmla="*/ 21 w 120"/>
              <a:gd name="T71" fmla="*/ 59 h 120"/>
              <a:gd name="T72" fmla="*/ 13 w 120"/>
              <a:gd name="T73" fmla="*/ 57 h 120"/>
              <a:gd name="T74" fmla="*/ 10 w 120"/>
              <a:gd name="T75" fmla="*/ 40 h 120"/>
              <a:gd name="T76" fmla="*/ 8 w 120"/>
              <a:gd name="T77" fmla="*/ 32 h 120"/>
              <a:gd name="T78" fmla="*/ 0 w 120"/>
              <a:gd name="T79" fmla="*/ 60 h 120"/>
              <a:gd name="T80" fmla="*/ 120 w 120"/>
              <a:gd name="T81" fmla="*/ 61 h 120"/>
              <a:gd name="T82" fmla="*/ 50 w 120"/>
              <a:gd name="T83" fmla="*/ 36 h 120"/>
              <a:gd name="T84" fmla="*/ 47 w 120"/>
              <a:gd name="T85" fmla="*/ 29 h 120"/>
              <a:gd name="T86" fmla="*/ 58 w 120"/>
              <a:gd name="T87" fmla="*/ 23 h 120"/>
              <a:gd name="T88" fmla="*/ 58 w 120"/>
              <a:gd name="T89" fmla="*/ 31 h 120"/>
              <a:gd name="T90" fmla="*/ 50 w 120"/>
              <a:gd name="T91"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15" y="63"/>
                </a:moveTo>
                <a:cubicBezTo>
                  <a:pt x="113" y="63"/>
                  <a:pt x="112" y="62"/>
                  <a:pt x="112" y="60"/>
                </a:cubicBezTo>
                <a:cubicBezTo>
                  <a:pt x="112" y="59"/>
                  <a:pt x="111" y="58"/>
                  <a:pt x="110" y="58"/>
                </a:cubicBezTo>
                <a:cubicBezTo>
                  <a:pt x="108" y="58"/>
                  <a:pt x="107" y="60"/>
                  <a:pt x="107" y="63"/>
                </a:cubicBezTo>
                <a:cubicBezTo>
                  <a:pt x="107" y="66"/>
                  <a:pt x="107" y="69"/>
                  <a:pt x="101" y="69"/>
                </a:cubicBezTo>
                <a:cubicBezTo>
                  <a:pt x="96" y="69"/>
                  <a:pt x="99" y="63"/>
                  <a:pt x="99" y="63"/>
                </a:cubicBezTo>
                <a:cubicBezTo>
                  <a:pt x="100" y="60"/>
                  <a:pt x="100" y="56"/>
                  <a:pt x="97" y="54"/>
                </a:cubicBezTo>
                <a:cubicBezTo>
                  <a:pt x="96" y="52"/>
                  <a:pt x="95" y="51"/>
                  <a:pt x="94" y="50"/>
                </a:cubicBezTo>
                <a:cubicBezTo>
                  <a:pt x="92" y="48"/>
                  <a:pt x="90" y="47"/>
                  <a:pt x="89" y="48"/>
                </a:cubicBezTo>
                <a:cubicBezTo>
                  <a:pt x="88" y="48"/>
                  <a:pt x="88" y="50"/>
                  <a:pt x="90" y="52"/>
                </a:cubicBezTo>
                <a:cubicBezTo>
                  <a:pt x="91" y="53"/>
                  <a:pt x="92" y="55"/>
                  <a:pt x="91" y="56"/>
                </a:cubicBezTo>
                <a:cubicBezTo>
                  <a:pt x="91" y="57"/>
                  <a:pt x="88" y="57"/>
                  <a:pt x="85" y="55"/>
                </a:cubicBezTo>
                <a:cubicBezTo>
                  <a:pt x="85" y="55"/>
                  <a:pt x="84" y="55"/>
                  <a:pt x="84" y="55"/>
                </a:cubicBezTo>
                <a:cubicBezTo>
                  <a:pt x="81" y="53"/>
                  <a:pt x="81" y="54"/>
                  <a:pt x="83" y="56"/>
                </a:cubicBezTo>
                <a:cubicBezTo>
                  <a:pt x="84" y="57"/>
                  <a:pt x="85" y="58"/>
                  <a:pt x="86" y="59"/>
                </a:cubicBezTo>
                <a:cubicBezTo>
                  <a:pt x="88" y="61"/>
                  <a:pt x="89" y="65"/>
                  <a:pt x="88" y="68"/>
                </a:cubicBezTo>
                <a:cubicBezTo>
                  <a:pt x="88" y="68"/>
                  <a:pt x="88" y="69"/>
                  <a:pt x="87" y="69"/>
                </a:cubicBezTo>
                <a:cubicBezTo>
                  <a:pt x="86" y="72"/>
                  <a:pt x="84" y="76"/>
                  <a:pt x="84" y="79"/>
                </a:cubicBezTo>
                <a:cubicBezTo>
                  <a:pt x="84" y="79"/>
                  <a:pt x="84" y="80"/>
                  <a:pt x="83" y="80"/>
                </a:cubicBezTo>
                <a:cubicBezTo>
                  <a:pt x="83" y="83"/>
                  <a:pt x="81" y="86"/>
                  <a:pt x="80" y="87"/>
                </a:cubicBezTo>
                <a:cubicBezTo>
                  <a:pt x="78" y="89"/>
                  <a:pt x="77" y="88"/>
                  <a:pt x="76" y="87"/>
                </a:cubicBezTo>
                <a:cubicBezTo>
                  <a:pt x="76" y="85"/>
                  <a:pt x="75" y="84"/>
                  <a:pt x="74" y="84"/>
                </a:cubicBezTo>
                <a:cubicBezTo>
                  <a:pt x="72" y="84"/>
                  <a:pt x="71" y="81"/>
                  <a:pt x="70" y="78"/>
                </a:cubicBezTo>
                <a:cubicBezTo>
                  <a:pt x="70" y="77"/>
                  <a:pt x="70" y="75"/>
                  <a:pt x="70" y="73"/>
                </a:cubicBezTo>
                <a:cubicBezTo>
                  <a:pt x="69" y="70"/>
                  <a:pt x="67" y="67"/>
                  <a:pt x="64" y="66"/>
                </a:cubicBezTo>
                <a:cubicBezTo>
                  <a:pt x="64" y="65"/>
                  <a:pt x="63" y="65"/>
                  <a:pt x="62" y="65"/>
                </a:cubicBezTo>
                <a:cubicBezTo>
                  <a:pt x="60" y="63"/>
                  <a:pt x="56" y="60"/>
                  <a:pt x="54" y="58"/>
                </a:cubicBezTo>
                <a:cubicBezTo>
                  <a:pt x="54" y="57"/>
                  <a:pt x="54" y="57"/>
                  <a:pt x="54" y="57"/>
                </a:cubicBezTo>
                <a:cubicBezTo>
                  <a:pt x="52" y="54"/>
                  <a:pt x="54" y="52"/>
                  <a:pt x="57" y="52"/>
                </a:cubicBezTo>
                <a:cubicBezTo>
                  <a:pt x="59" y="52"/>
                  <a:pt x="61" y="52"/>
                  <a:pt x="62" y="52"/>
                </a:cubicBezTo>
                <a:cubicBezTo>
                  <a:pt x="65" y="52"/>
                  <a:pt x="70" y="52"/>
                  <a:pt x="73" y="51"/>
                </a:cubicBezTo>
                <a:cubicBezTo>
                  <a:pt x="76" y="50"/>
                  <a:pt x="79" y="47"/>
                  <a:pt x="79" y="44"/>
                </a:cubicBezTo>
                <a:cubicBezTo>
                  <a:pt x="79" y="42"/>
                  <a:pt x="77" y="40"/>
                  <a:pt x="74" y="41"/>
                </a:cubicBezTo>
                <a:cubicBezTo>
                  <a:pt x="71" y="41"/>
                  <a:pt x="67" y="43"/>
                  <a:pt x="66" y="44"/>
                </a:cubicBezTo>
                <a:cubicBezTo>
                  <a:pt x="64" y="46"/>
                  <a:pt x="60" y="47"/>
                  <a:pt x="57" y="47"/>
                </a:cubicBezTo>
                <a:cubicBezTo>
                  <a:pt x="54" y="47"/>
                  <a:pt x="52" y="45"/>
                  <a:pt x="52" y="43"/>
                </a:cubicBezTo>
                <a:cubicBezTo>
                  <a:pt x="53" y="40"/>
                  <a:pt x="55" y="37"/>
                  <a:pt x="57" y="35"/>
                </a:cubicBezTo>
                <a:cubicBezTo>
                  <a:pt x="59" y="33"/>
                  <a:pt x="63" y="31"/>
                  <a:pt x="66" y="31"/>
                </a:cubicBezTo>
                <a:cubicBezTo>
                  <a:pt x="68" y="31"/>
                  <a:pt x="70" y="29"/>
                  <a:pt x="71" y="26"/>
                </a:cubicBezTo>
                <a:cubicBezTo>
                  <a:pt x="72" y="23"/>
                  <a:pt x="75" y="21"/>
                  <a:pt x="77" y="20"/>
                </a:cubicBezTo>
                <a:cubicBezTo>
                  <a:pt x="79" y="20"/>
                  <a:pt x="80" y="20"/>
                  <a:pt x="82" y="20"/>
                </a:cubicBezTo>
                <a:cubicBezTo>
                  <a:pt x="84" y="19"/>
                  <a:pt x="88" y="19"/>
                  <a:pt x="91" y="19"/>
                </a:cubicBezTo>
                <a:cubicBezTo>
                  <a:pt x="93" y="19"/>
                  <a:pt x="95" y="19"/>
                  <a:pt x="97" y="19"/>
                </a:cubicBezTo>
                <a:cubicBezTo>
                  <a:pt x="99" y="19"/>
                  <a:pt x="102" y="19"/>
                  <a:pt x="104" y="19"/>
                </a:cubicBezTo>
                <a:cubicBezTo>
                  <a:pt x="93" y="7"/>
                  <a:pt x="78" y="0"/>
                  <a:pt x="60" y="0"/>
                </a:cubicBezTo>
                <a:cubicBezTo>
                  <a:pt x="43" y="0"/>
                  <a:pt x="27" y="7"/>
                  <a:pt x="16" y="18"/>
                </a:cubicBezTo>
                <a:cubicBezTo>
                  <a:pt x="19" y="18"/>
                  <a:pt x="21" y="18"/>
                  <a:pt x="24" y="18"/>
                </a:cubicBezTo>
                <a:cubicBezTo>
                  <a:pt x="27" y="18"/>
                  <a:pt x="31" y="18"/>
                  <a:pt x="34" y="18"/>
                </a:cubicBezTo>
                <a:cubicBezTo>
                  <a:pt x="35" y="18"/>
                  <a:pt x="37" y="19"/>
                  <a:pt x="38" y="19"/>
                </a:cubicBezTo>
                <a:cubicBezTo>
                  <a:pt x="41" y="20"/>
                  <a:pt x="43" y="23"/>
                  <a:pt x="44" y="25"/>
                </a:cubicBezTo>
                <a:cubicBezTo>
                  <a:pt x="44" y="27"/>
                  <a:pt x="44" y="29"/>
                  <a:pt x="44" y="31"/>
                </a:cubicBezTo>
                <a:cubicBezTo>
                  <a:pt x="45" y="34"/>
                  <a:pt x="43" y="37"/>
                  <a:pt x="41" y="39"/>
                </a:cubicBezTo>
                <a:cubicBezTo>
                  <a:pt x="39" y="42"/>
                  <a:pt x="36" y="44"/>
                  <a:pt x="33" y="47"/>
                </a:cubicBezTo>
                <a:cubicBezTo>
                  <a:pt x="31" y="49"/>
                  <a:pt x="31" y="52"/>
                  <a:pt x="34" y="54"/>
                </a:cubicBezTo>
                <a:cubicBezTo>
                  <a:pt x="36" y="56"/>
                  <a:pt x="39" y="57"/>
                  <a:pt x="41" y="59"/>
                </a:cubicBezTo>
                <a:cubicBezTo>
                  <a:pt x="44" y="61"/>
                  <a:pt x="48" y="63"/>
                  <a:pt x="51" y="64"/>
                </a:cubicBezTo>
                <a:cubicBezTo>
                  <a:pt x="51" y="64"/>
                  <a:pt x="52" y="65"/>
                  <a:pt x="52" y="65"/>
                </a:cubicBezTo>
                <a:cubicBezTo>
                  <a:pt x="55" y="66"/>
                  <a:pt x="57" y="69"/>
                  <a:pt x="57" y="72"/>
                </a:cubicBezTo>
                <a:cubicBezTo>
                  <a:pt x="56" y="74"/>
                  <a:pt x="55" y="77"/>
                  <a:pt x="54" y="77"/>
                </a:cubicBezTo>
                <a:cubicBezTo>
                  <a:pt x="52" y="77"/>
                  <a:pt x="50" y="79"/>
                  <a:pt x="48" y="82"/>
                </a:cubicBezTo>
                <a:cubicBezTo>
                  <a:pt x="48" y="82"/>
                  <a:pt x="48" y="83"/>
                  <a:pt x="47" y="83"/>
                </a:cubicBezTo>
                <a:cubicBezTo>
                  <a:pt x="46" y="86"/>
                  <a:pt x="43" y="90"/>
                  <a:pt x="42" y="91"/>
                </a:cubicBezTo>
                <a:cubicBezTo>
                  <a:pt x="40" y="93"/>
                  <a:pt x="40" y="95"/>
                  <a:pt x="41" y="97"/>
                </a:cubicBezTo>
                <a:cubicBezTo>
                  <a:pt x="43" y="98"/>
                  <a:pt x="43" y="100"/>
                  <a:pt x="43" y="101"/>
                </a:cubicBezTo>
                <a:cubicBezTo>
                  <a:pt x="43" y="103"/>
                  <a:pt x="41" y="103"/>
                  <a:pt x="39" y="103"/>
                </a:cubicBezTo>
                <a:cubicBezTo>
                  <a:pt x="39" y="102"/>
                  <a:pt x="38" y="102"/>
                  <a:pt x="38" y="102"/>
                </a:cubicBezTo>
                <a:cubicBezTo>
                  <a:pt x="36" y="101"/>
                  <a:pt x="34" y="98"/>
                  <a:pt x="34" y="95"/>
                </a:cubicBezTo>
                <a:cubicBezTo>
                  <a:pt x="34" y="93"/>
                  <a:pt x="34" y="90"/>
                  <a:pt x="35" y="88"/>
                </a:cubicBezTo>
                <a:cubicBezTo>
                  <a:pt x="35" y="85"/>
                  <a:pt x="34" y="82"/>
                  <a:pt x="32" y="81"/>
                </a:cubicBezTo>
                <a:cubicBezTo>
                  <a:pt x="30" y="80"/>
                  <a:pt x="28" y="77"/>
                  <a:pt x="26" y="76"/>
                </a:cubicBezTo>
                <a:cubicBezTo>
                  <a:pt x="25" y="74"/>
                  <a:pt x="24" y="71"/>
                  <a:pt x="24" y="68"/>
                </a:cubicBezTo>
                <a:cubicBezTo>
                  <a:pt x="24" y="65"/>
                  <a:pt x="22" y="61"/>
                  <a:pt x="21" y="59"/>
                </a:cubicBezTo>
                <a:cubicBezTo>
                  <a:pt x="19" y="58"/>
                  <a:pt x="18" y="57"/>
                  <a:pt x="18" y="57"/>
                </a:cubicBezTo>
                <a:cubicBezTo>
                  <a:pt x="18" y="57"/>
                  <a:pt x="18" y="57"/>
                  <a:pt x="13" y="57"/>
                </a:cubicBezTo>
                <a:cubicBezTo>
                  <a:pt x="7" y="57"/>
                  <a:pt x="7" y="51"/>
                  <a:pt x="7" y="51"/>
                </a:cubicBezTo>
                <a:cubicBezTo>
                  <a:pt x="7" y="48"/>
                  <a:pt x="9" y="43"/>
                  <a:pt x="10" y="40"/>
                </a:cubicBezTo>
                <a:cubicBezTo>
                  <a:pt x="10" y="39"/>
                  <a:pt x="11" y="37"/>
                  <a:pt x="12" y="35"/>
                </a:cubicBezTo>
                <a:cubicBezTo>
                  <a:pt x="13" y="32"/>
                  <a:pt x="11" y="30"/>
                  <a:pt x="8" y="32"/>
                </a:cubicBezTo>
                <a:cubicBezTo>
                  <a:pt x="8" y="32"/>
                  <a:pt x="7" y="32"/>
                  <a:pt x="6" y="32"/>
                </a:cubicBezTo>
                <a:cubicBezTo>
                  <a:pt x="2" y="41"/>
                  <a:pt x="0" y="50"/>
                  <a:pt x="0" y="60"/>
                </a:cubicBezTo>
                <a:cubicBezTo>
                  <a:pt x="0" y="93"/>
                  <a:pt x="27" y="120"/>
                  <a:pt x="60" y="120"/>
                </a:cubicBezTo>
                <a:cubicBezTo>
                  <a:pt x="93" y="120"/>
                  <a:pt x="119" y="93"/>
                  <a:pt x="120" y="61"/>
                </a:cubicBezTo>
                <a:cubicBezTo>
                  <a:pt x="118" y="62"/>
                  <a:pt x="116" y="63"/>
                  <a:pt x="115" y="63"/>
                </a:cubicBezTo>
                <a:close/>
                <a:moveTo>
                  <a:pt x="50" y="36"/>
                </a:moveTo>
                <a:cubicBezTo>
                  <a:pt x="49" y="37"/>
                  <a:pt x="48" y="36"/>
                  <a:pt x="47" y="33"/>
                </a:cubicBezTo>
                <a:cubicBezTo>
                  <a:pt x="47" y="32"/>
                  <a:pt x="47" y="30"/>
                  <a:pt x="47" y="29"/>
                </a:cubicBezTo>
                <a:cubicBezTo>
                  <a:pt x="47" y="26"/>
                  <a:pt x="51" y="23"/>
                  <a:pt x="53" y="23"/>
                </a:cubicBezTo>
                <a:cubicBezTo>
                  <a:pt x="55" y="23"/>
                  <a:pt x="56" y="23"/>
                  <a:pt x="58" y="23"/>
                </a:cubicBezTo>
                <a:cubicBezTo>
                  <a:pt x="61" y="23"/>
                  <a:pt x="63" y="25"/>
                  <a:pt x="63" y="26"/>
                </a:cubicBezTo>
                <a:cubicBezTo>
                  <a:pt x="63" y="27"/>
                  <a:pt x="61" y="29"/>
                  <a:pt x="58" y="31"/>
                </a:cubicBezTo>
                <a:cubicBezTo>
                  <a:pt x="58" y="31"/>
                  <a:pt x="58" y="31"/>
                  <a:pt x="57" y="31"/>
                </a:cubicBezTo>
                <a:cubicBezTo>
                  <a:pt x="54" y="33"/>
                  <a:pt x="51" y="35"/>
                  <a:pt x="50" y="36"/>
                </a:cubicBezTo>
                <a:close/>
              </a:path>
            </a:pathLst>
          </a:custGeom>
          <a:solidFill>
            <a:schemeClr val="accent2"/>
          </a:solidFill>
          <a:ln>
            <a:noFill/>
          </a:ln>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Group 12"/>
          <p:cNvGrpSpPr/>
          <p:nvPr/>
        </p:nvGrpSpPr>
        <p:grpSpPr>
          <a:xfrm>
            <a:off x="9298518" y="2433550"/>
            <a:ext cx="778013" cy="1100742"/>
            <a:chOff x="1531144" y="3781426"/>
            <a:chExt cx="504641" cy="713971"/>
          </a:xfrm>
        </p:grpSpPr>
        <p:sp>
          <p:nvSpPr>
            <p:cNvPr id="14" name="Freeform 8"/>
            <p:cNvSpPr>
              <a:spLocks/>
            </p:cNvSpPr>
            <p:nvPr/>
          </p:nvSpPr>
          <p:spPr bwMode="auto">
            <a:xfrm>
              <a:off x="1624597" y="3781426"/>
              <a:ext cx="332690" cy="291570"/>
            </a:xfrm>
            <a:custGeom>
              <a:avLst/>
              <a:gdLst>
                <a:gd name="T0" fmla="*/ 42 w 47"/>
                <a:gd name="T1" fmla="*/ 32 h 41"/>
                <a:gd name="T2" fmla="*/ 31 w 47"/>
                <a:gd name="T3" fmla="*/ 26 h 41"/>
                <a:gd name="T4" fmla="*/ 32 w 47"/>
                <a:gd name="T5" fmla="*/ 24 h 41"/>
                <a:gd name="T6" fmla="*/ 32 w 47"/>
                <a:gd name="T7" fmla="*/ 21 h 41"/>
                <a:gd name="T8" fmla="*/ 33 w 47"/>
                <a:gd name="T9" fmla="*/ 21 h 41"/>
                <a:gd name="T10" fmla="*/ 34 w 47"/>
                <a:gd name="T11" fmla="*/ 16 h 41"/>
                <a:gd name="T12" fmla="*/ 33 w 47"/>
                <a:gd name="T13" fmla="*/ 15 h 41"/>
                <a:gd name="T14" fmla="*/ 33 w 47"/>
                <a:gd name="T15" fmla="*/ 8 h 41"/>
                <a:gd name="T16" fmla="*/ 34 w 47"/>
                <a:gd name="T17" fmla="*/ 8 h 41"/>
                <a:gd name="T18" fmla="*/ 29 w 47"/>
                <a:gd name="T19" fmla="*/ 2 h 41"/>
                <a:gd name="T20" fmla="*/ 24 w 47"/>
                <a:gd name="T21" fmla="*/ 1 h 41"/>
                <a:gd name="T22" fmla="*/ 23 w 47"/>
                <a:gd name="T23" fmla="*/ 1 h 41"/>
                <a:gd name="T24" fmla="*/ 22 w 47"/>
                <a:gd name="T25" fmla="*/ 1 h 41"/>
                <a:gd name="T26" fmla="*/ 14 w 47"/>
                <a:gd name="T27" fmla="*/ 15 h 41"/>
                <a:gd name="T28" fmla="*/ 13 w 47"/>
                <a:gd name="T29" fmla="*/ 16 h 41"/>
                <a:gd name="T30" fmla="*/ 14 w 47"/>
                <a:gd name="T31" fmla="*/ 21 h 41"/>
                <a:gd name="T32" fmla="*/ 15 w 47"/>
                <a:gd name="T33" fmla="*/ 21 h 41"/>
                <a:gd name="T34" fmla="*/ 16 w 47"/>
                <a:gd name="T35" fmla="*/ 24 h 41"/>
                <a:gd name="T36" fmla="*/ 17 w 47"/>
                <a:gd name="T37" fmla="*/ 26 h 41"/>
                <a:gd name="T38" fmla="*/ 5 w 47"/>
                <a:gd name="T39" fmla="*/ 32 h 41"/>
                <a:gd name="T40" fmla="*/ 1 w 47"/>
                <a:gd name="T41" fmla="*/ 41 h 41"/>
                <a:gd name="T42" fmla="*/ 24 w 47"/>
                <a:gd name="T43" fmla="*/ 41 h 41"/>
                <a:gd name="T44" fmla="*/ 46 w 47"/>
                <a:gd name="T45" fmla="*/ 41 h 41"/>
                <a:gd name="T46" fmla="*/ 42 w 47"/>
                <a:gd name="T4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1">
                  <a:moveTo>
                    <a:pt x="42" y="32"/>
                  </a:moveTo>
                  <a:cubicBezTo>
                    <a:pt x="37" y="30"/>
                    <a:pt x="32" y="30"/>
                    <a:pt x="31" y="26"/>
                  </a:cubicBezTo>
                  <a:cubicBezTo>
                    <a:pt x="31" y="26"/>
                    <a:pt x="31" y="25"/>
                    <a:pt x="32" y="24"/>
                  </a:cubicBezTo>
                  <a:cubicBezTo>
                    <a:pt x="32" y="22"/>
                    <a:pt x="32" y="21"/>
                    <a:pt x="32" y="21"/>
                  </a:cubicBezTo>
                  <a:cubicBezTo>
                    <a:pt x="32" y="21"/>
                    <a:pt x="33" y="22"/>
                    <a:pt x="33" y="21"/>
                  </a:cubicBezTo>
                  <a:cubicBezTo>
                    <a:pt x="34" y="20"/>
                    <a:pt x="34" y="17"/>
                    <a:pt x="34" y="16"/>
                  </a:cubicBezTo>
                  <a:cubicBezTo>
                    <a:pt x="34" y="15"/>
                    <a:pt x="33" y="15"/>
                    <a:pt x="33" y="15"/>
                  </a:cubicBezTo>
                  <a:cubicBezTo>
                    <a:pt x="33" y="15"/>
                    <a:pt x="34" y="11"/>
                    <a:pt x="33" y="8"/>
                  </a:cubicBezTo>
                  <a:cubicBezTo>
                    <a:pt x="33" y="8"/>
                    <a:pt x="34" y="8"/>
                    <a:pt x="34" y="8"/>
                  </a:cubicBezTo>
                  <a:cubicBezTo>
                    <a:pt x="32" y="6"/>
                    <a:pt x="33" y="4"/>
                    <a:pt x="29" y="2"/>
                  </a:cubicBezTo>
                  <a:cubicBezTo>
                    <a:pt x="28" y="2"/>
                    <a:pt x="26" y="1"/>
                    <a:pt x="24" y="1"/>
                  </a:cubicBezTo>
                  <a:cubicBezTo>
                    <a:pt x="23" y="1"/>
                    <a:pt x="23" y="1"/>
                    <a:pt x="23" y="1"/>
                  </a:cubicBezTo>
                  <a:cubicBezTo>
                    <a:pt x="22" y="1"/>
                    <a:pt x="22" y="1"/>
                    <a:pt x="22" y="1"/>
                  </a:cubicBezTo>
                  <a:cubicBezTo>
                    <a:pt x="11" y="0"/>
                    <a:pt x="14" y="15"/>
                    <a:pt x="14" y="15"/>
                  </a:cubicBezTo>
                  <a:cubicBezTo>
                    <a:pt x="14" y="15"/>
                    <a:pt x="13" y="15"/>
                    <a:pt x="13" y="16"/>
                  </a:cubicBezTo>
                  <a:cubicBezTo>
                    <a:pt x="13" y="17"/>
                    <a:pt x="14" y="20"/>
                    <a:pt x="14" y="21"/>
                  </a:cubicBezTo>
                  <a:cubicBezTo>
                    <a:pt x="14" y="22"/>
                    <a:pt x="15" y="21"/>
                    <a:pt x="15" y="21"/>
                  </a:cubicBezTo>
                  <a:cubicBezTo>
                    <a:pt x="15" y="21"/>
                    <a:pt x="15" y="22"/>
                    <a:pt x="16" y="24"/>
                  </a:cubicBezTo>
                  <a:cubicBezTo>
                    <a:pt x="16" y="25"/>
                    <a:pt x="17" y="26"/>
                    <a:pt x="17" y="26"/>
                  </a:cubicBezTo>
                  <a:cubicBezTo>
                    <a:pt x="16" y="30"/>
                    <a:pt x="10" y="30"/>
                    <a:pt x="5" y="32"/>
                  </a:cubicBezTo>
                  <a:cubicBezTo>
                    <a:pt x="0" y="33"/>
                    <a:pt x="1" y="41"/>
                    <a:pt x="1" y="41"/>
                  </a:cubicBezTo>
                  <a:cubicBezTo>
                    <a:pt x="24" y="41"/>
                    <a:pt x="24" y="41"/>
                    <a:pt x="24" y="41"/>
                  </a:cubicBezTo>
                  <a:cubicBezTo>
                    <a:pt x="46" y="41"/>
                    <a:pt x="46" y="41"/>
                    <a:pt x="46" y="41"/>
                  </a:cubicBezTo>
                  <a:cubicBezTo>
                    <a:pt x="46" y="41"/>
                    <a:pt x="47" y="33"/>
                    <a:pt x="42" y="3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9"/>
            <p:cNvSpPr>
              <a:spLocks noChangeArrowheads="1"/>
            </p:cNvSpPr>
            <p:nvPr/>
          </p:nvSpPr>
          <p:spPr bwMode="auto">
            <a:xfrm>
              <a:off x="1718048"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0"/>
            <p:cNvSpPr>
              <a:spLocks noChangeArrowheads="1"/>
            </p:cNvSpPr>
            <p:nvPr/>
          </p:nvSpPr>
          <p:spPr bwMode="auto">
            <a:xfrm>
              <a:off x="1531144" y="4368303"/>
              <a:ext cx="134571" cy="12709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Oval 11"/>
            <p:cNvSpPr>
              <a:spLocks noChangeArrowheads="1"/>
            </p:cNvSpPr>
            <p:nvPr/>
          </p:nvSpPr>
          <p:spPr bwMode="auto">
            <a:xfrm>
              <a:off x="1901214"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2"/>
            <p:cNvSpPr>
              <a:spLocks/>
            </p:cNvSpPr>
            <p:nvPr/>
          </p:nvSpPr>
          <p:spPr bwMode="auto">
            <a:xfrm>
              <a:off x="1598429" y="4162710"/>
              <a:ext cx="381284" cy="134571"/>
            </a:xfrm>
            <a:custGeom>
              <a:avLst/>
              <a:gdLst>
                <a:gd name="T0" fmla="*/ 90 w 102"/>
                <a:gd name="T1" fmla="*/ 0 h 36"/>
                <a:gd name="T2" fmla="*/ 11 w 102"/>
                <a:gd name="T3" fmla="*/ 0 h 36"/>
                <a:gd name="T4" fmla="*/ 0 w 102"/>
                <a:gd name="T5" fmla="*/ 32 h 36"/>
                <a:gd name="T6" fmla="*/ 7 w 102"/>
                <a:gd name="T7" fmla="*/ 34 h 36"/>
                <a:gd name="T8" fmla="*/ 17 w 102"/>
                <a:gd name="T9" fmla="*/ 10 h 36"/>
                <a:gd name="T10" fmla="*/ 47 w 102"/>
                <a:gd name="T11" fmla="*/ 10 h 36"/>
                <a:gd name="T12" fmla="*/ 47 w 102"/>
                <a:gd name="T13" fmla="*/ 36 h 36"/>
                <a:gd name="T14" fmla="*/ 54 w 102"/>
                <a:gd name="T15" fmla="*/ 36 h 36"/>
                <a:gd name="T16" fmla="*/ 54 w 102"/>
                <a:gd name="T17" fmla="*/ 10 h 36"/>
                <a:gd name="T18" fmla="*/ 85 w 102"/>
                <a:gd name="T19" fmla="*/ 10 h 36"/>
                <a:gd name="T20" fmla="*/ 94 w 102"/>
                <a:gd name="T21" fmla="*/ 34 h 36"/>
                <a:gd name="T22" fmla="*/ 102 w 102"/>
                <a:gd name="T23" fmla="*/ 32 h 36"/>
                <a:gd name="T24" fmla="*/ 90 w 102"/>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6">
                  <a:moveTo>
                    <a:pt x="90" y="0"/>
                  </a:moveTo>
                  <a:lnTo>
                    <a:pt x="11" y="0"/>
                  </a:lnTo>
                  <a:lnTo>
                    <a:pt x="0" y="32"/>
                  </a:lnTo>
                  <a:lnTo>
                    <a:pt x="7" y="34"/>
                  </a:lnTo>
                  <a:lnTo>
                    <a:pt x="17" y="10"/>
                  </a:lnTo>
                  <a:lnTo>
                    <a:pt x="47" y="10"/>
                  </a:lnTo>
                  <a:lnTo>
                    <a:pt x="47" y="36"/>
                  </a:lnTo>
                  <a:lnTo>
                    <a:pt x="54" y="36"/>
                  </a:lnTo>
                  <a:lnTo>
                    <a:pt x="54" y="10"/>
                  </a:lnTo>
                  <a:lnTo>
                    <a:pt x="85" y="10"/>
                  </a:lnTo>
                  <a:lnTo>
                    <a:pt x="94" y="34"/>
                  </a:lnTo>
                  <a:lnTo>
                    <a:pt x="102" y="32"/>
                  </a:lnTo>
                  <a:lnTo>
                    <a:pt x="9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Oval 21"/>
          <p:cNvSpPr/>
          <p:nvPr/>
        </p:nvSpPr>
        <p:spPr>
          <a:xfrm>
            <a:off x="1201068" y="3991836"/>
            <a:ext cx="2234510" cy="609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22"/>
          <p:cNvSpPr/>
          <p:nvPr/>
        </p:nvSpPr>
        <p:spPr>
          <a:xfrm>
            <a:off x="4877176" y="3991836"/>
            <a:ext cx="2234510" cy="6094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23"/>
          <p:cNvSpPr/>
          <p:nvPr/>
        </p:nvSpPr>
        <p:spPr>
          <a:xfrm>
            <a:off x="8535357" y="3991836"/>
            <a:ext cx="2234510" cy="609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4"/>
          <p:cNvSpPr/>
          <p:nvPr/>
        </p:nvSpPr>
        <p:spPr>
          <a:xfrm>
            <a:off x="1213259" y="4688131"/>
            <a:ext cx="2539466" cy="461665"/>
          </a:xfrm>
          <a:prstGeom prst="rect">
            <a:avLst/>
          </a:prstGeom>
        </p:spPr>
        <p:txBody>
          <a:bodyPr wrap="square">
            <a:spAutoFit/>
          </a:bodyPr>
          <a:lstStyle/>
          <a:p>
            <a:pPr algn="ctr"/>
            <a:r>
              <a:rPr 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6" name="Rectangle 25"/>
          <p:cNvSpPr/>
          <p:nvPr/>
        </p:nvSpPr>
        <p:spPr>
          <a:xfrm>
            <a:off x="4889369" y="4688131"/>
            <a:ext cx="2539466" cy="461665"/>
          </a:xfrm>
          <a:prstGeom prst="rect">
            <a:avLst/>
          </a:prstGeom>
        </p:spPr>
        <p:txBody>
          <a:bodyPr wrap="square">
            <a:spAutoFit/>
          </a:bodyPr>
          <a:lstStyle/>
          <a:p>
            <a:pPr algn="ctr"/>
            <a:r>
              <a:rPr lang="en-US" sz="12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7" name="Rectangle 26"/>
          <p:cNvSpPr/>
          <p:nvPr/>
        </p:nvSpPr>
        <p:spPr>
          <a:xfrm>
            <a:off x="8547549" y="4688131"/>
            <a:ext cx="2539466" cy="461665"/>
          </a:xfrm>
          <a:prstGeom prst="rect">
            <a:avLst/>
          </a:prstGeom>
        </p:spPr>
        <p:txBody>
          <a:bodyPr wrap="square">
            <a:spAutoFit/>
          </a:bodyPr>
          <a:lstStyle/>
          <a:p>
            <a:pPr algn="ctr"/>
            <a:r>
              <a:rPr lang="en-US" sz="12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8" name="TextBox 27"/>
          <p:cNvSpPr txBox="1"/>
          <p:nvPr/>
        </p:nvSpPr>
        <p:spPr>
          <a:xfrm>
            <a:off x="1703553"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28"/>
          <p:cNvSpPr txBox="1"/>
          <p:nvPr/>
        </p:nvSpPr>
        <p:spPr>
          <a:xfrm>
            <a:off x="5379661"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TextBox 29"/>
          <p:cNvSpPr txBox="1"/>
          <p:nvPr/>
        </p:nvSpPr>
        <p:spPr>
          <a:xfrm>
            <a:off x="9037841"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6053763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25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ppt_x"/>
                                          </p:val>
                                        </p:tav>
                                        <p:tav tm="100000">
                                          <p:val>
                                            <p:strVal val="#ppt_x"/>
                                          </p:val>
                                        </p:tav>
                                      </p:tavLst>
                                    </p:anim>
                                    <p:anim calcmode="lin" valueType="num">
                                      <p:cBhvr additive="base">
                                        <p:cTn id="43" dur="25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p:bldP spid="26" grpId="0"/>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2576AE-22D0-4C92-B346-09B70DFAB68C}"/>
              </a:ext>
            </a:extLst>
          </p:cNvPr>
          <p:cNvGrpSpPr/>
          <p:nvPr/>
        </p:nvGrpSpPr>
        <p:grpSpPr>
          <a:xfrm flipH="1">
            <a:off x="4368342" y="3253750"/>
            <a:ext cx="7965748" cy="3647280"/>
            <a:chOff x="-16275" y="2464532"/>
            <a:chExt cx="6472597" cy="2736304"/>
          </a:xfrm>
        </p:grpSpPr>
        <p:pic>
          <p:nvPicPr>
            <p:cNvPr id="3" name="图片 2">
              <a:extLst>
                <a:ext uri="{FF2B5EF4-FFF2-40B4-BE49-F238E27FC236}">
                  <a16:creationId xmlns:a16="http://schemas.microsoft.com/office/drawing/2014/main" id="{1879D8C0-FCA8-4EF1-9200-5175FECFBC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4" name="图片 3">
              <a:extLst>
                <a:ext uri="{FF2B5EF4-FFF2-40B4-BE49-F238E27FC236}">
                  <a16:creationId xmlns:a16="http://schemas.microsoft.com/office/drawing/2014/main" id="{F5AA8ED8-F849-41C5-A3DA-6EEFAF26FF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5" name="等腰三角形 4">
              <a:extLst>
                <a:ext uri="{FF2B5EF4-FFF2-40B4-BE49-F238E27FC236}">
                  <a16:creationId xmlns:a16="http://schemas.microsoft.com/office/drawing/2014/main" id="{C0F7ED83-839E-4F68-A972-81B96D6CC1BA}"/>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10" name="Text Placeholder 3">
            <a:extLst>
              <a:ext uri="{FF2B5EF4-FFF2-40B4-BE49-F238E27FC236}">
                <a16:creationId xmlns:a16="http://schemas.microsoft.com/office/drawing/2014/main" id="{09F46A30-17B7-4E15-8D54-59FA5E914290}"/>
              </a:ext>
            </a:extLst>
          </p:cNvPr>
          <p:cNvSpPr txBox="1">
            <a:spLocks/>
          </p:cNvSpPr>
          <p:nvPr/>
        </p:nvSpPr>
        <p:spPr>
          <a:xfrm>
            <a:off x="2457936" y="2186222"/>
            <a:ext cx="1481175" cy="176400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chemeClr val="accent1"/>
                </a:solidFill>
                <a:latin typeface="方正姚体" panose="02010601030101010101" pitchFamily="2" charset="-122"/>
                <a:ea typeface="方正姚体" panose="02010601030101010101" pitchFamily="2" charset="-122"/>
                <a:cs typeface="Arial" panose="020B0604020202020204" pitchFamily="34" charset="0"/>
              </a:rPr>
              <a:t>04</a:t>
            </a:r>
          </a:p>
        </p:txBody>
      </p:sp>
      <p:sp>
        <p:nvSpPr>
          <p:cNvPr id="11" name="文本框 10">
            <a:extLst>
              <a:ext uri="{FF2B5EF4-FFF2-40B4-BE49-F238E27FC236}">
                <a16:creationId xmlns:a16="http://schemas.microsoft.com/office/drawing/2014/main" id="{0CFF755E-4A00-43C1-BF67-35BD74B50749}"/>
              </a:ext>
            </a:extLst>
          </p:cNvPr>
          <p:cNvSpPr txBox="1"/>
          <p:nvPr/>
        </p:nvSpPr>
        <p:spPr>
          <a:xfrm>
            <a:off x="3669371" y="2913025"/>
            <a:ext cx="3886590" cy="814554"/>
          </a:xfrm>
          <a:prstGeom prst="rect">
            <a:avLst/>
          </a:prstGeom>
          <a:noFill/>
        </p:spPr>
        <p:txBody>
          <a:bodyPr wrap="square" lIns="91412" tIns="45706" rIns="91412" bIns="45706" rtlCol="0">
            <a:spAutoFit/>
          </a:bodyPr>
          <a:lstStyle/>
          <a:p>
            <a:pPr algn="ctr">
              <a:lnSpc>
                <a:spcPct val="130000"/>
              </a:lnSpc>
            </a:pPr>
            <a:r>
              <a:rPr lang="zh-CN" altLang="en-US" sz="4000" dirty="0">
                <a:solidFill>
                  <a:schemeClr val="accent1"/>
                </a:solidFill>
                <a:latin typeface="微软雅黑" panose="020B0503020204020204" pitchFamily="34" charset="-122"/>
                <a:ea typeface="微软雅黑" panose="020B0503020204020204" pitchFamily="34" charset="-122"/>
              </a:rPr>
              <a:t>明年工作计划</a:t>
            </a:r>
          </a:p>
        </p:txBody>
      </p:sp>
      <p:cxnSp>
        <p:nvCxnSpPr>
          <p:cNvPr id="12" name="Straight Connector 13">
            <a:extLst>
              <a:ext uri="{FF2B5EF4-FFF2-40B4-BE49-F238E27FC236}">
                <a16:creationId xmlns:a16="http://schemas.microsoft.com/office/drawing/2014/main" id="{636AF9E6-3605-4777-92E2-21823906F3D5}"/>
              </a:ext>
            </a:extLst>
          </p:cNvPr>
          <p:cNvCxnSpPr/>
          <p:nvPr/>
        </p:nvCxnSpPr>
        <p:spPr>
          <a:xfrm flipH="1">
            <a:off x="1885" y="4110075"/>
            <a:ext cx="6329992" cy="0"/>
          </a:xfrm>
          <a:prstGeom prst="line">
            <a:avLst/>
          </a:prstGeom>
          <a:ln w="19050" cap="sq">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3742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6" presetClass="emph" presetSubtype="0" fill="hold" grpId="1" nodeType="after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MH_Others_1"/>
          <p:cNvSpPr txBox="1"/>
          <p:nvPr>
            <p:custDataLst>
              <p:tags r:id="rId1"/>
            </p:custDataLst>
          </p:nvPr>
        </p:nvSpPr>
        <p:spPr>
          <a:xfrm>
            <a:off x="2304749" y="2688479"/>
            <a:ext cx="2724518" cy="964110"/>
          </a:xfrm>
          <a:prstGeom prst="rect">
            <a:avLst/>
          </a:prstGeom>
          <a:noFill/>
        </p:spPr>
        <p:txBody>
          <a:bodyPr vert="horz" wrap="square" lIns="0" tIns="0" rIns="0" bIns="0" rtlCol="0" anchor="ctr" anchorCtr="0">
            <a:spAutoFit/>
          </a:bodyPr>
          <a:lstStyle/>
          <a:p>
            <a:pPr algn="ctr"/>
            <a:r>
              <a:rPr lang="zh-CN" altLang="en-US" sz="6265"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55" name="MH_Others_2"/>
          <p:cNvSpPr txBox="1"/>
          <p:nvPr>
            <p:custDataLst>
              <p:tags r:id="rId2"/>
            </p:custDataLst>
          </p:nvPr>
        </p:nvSpPr>
        <p:spPr>
          <a:xfrm>
            <a:off x="2318510" y="3652059"/>
            <a:ext cx="2696996" cy="410241"/>
          </a:xfrm>
          <a:prstGeom prst="rect">
            <a:avLst/>
          </a:prstGeom>
          <a:noFill/>
        </p:spPr>
        <p:txBody>
          <a:bodyPr wrap="square" lIns="0" tIns="0" rIns="0" bIns="0">
            <a:spAutoFit/>
          </a:bodyPr>
          <a:lstStyle/>
          <a:p>
            <a:pPr algn="ctr">
              <a:defRPr/>
            </a:pPr>
            <a:r>
              <a:rPr lang="en-US" altLang="zh-CN" sz="2666"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666"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3"/>
          <p:cNvGrpSpPr/>
          <p:nvPr/>
        </p:nvGrpSpPr>
        <p:grpSpPr>
          <a:xfrm>
            <a:off x="6033779" y="1797881"/>
            <a:ext cx="4286445" cy="650876"/>
            <a:chOff x="4357092" y="1347614"/>
            <a:chExt cx="3215268" cy="488156"/>
          </a:xfrm>
        </p:grpSpPr>
        <p:sp>
          <p:nvSpPr>
            <p:cNvPr id="57" name="MH_SubTitle_1"/>
            <p:cNvSpPr txBox="1"/>
            <p:nvPr>
              <p:custDataLst>
                <p:tags r:id="rId15"/>
              </p:custDataLst>
            </p:nvPr>
          </p:nvSpPr>
          <p:spPr>
            <a:xfrm>
              <a:off x="5391574" y="1444409"/>
              <a:ext cx="2180786" cy="359954"/>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a:ea typeface="微软雅黑"/>
                </a:rPr>
                <a:t>年度工作概述</a:t>
              </a:r>
            </a:p>
          </p:txBody>
        </p:sp>
        <p:grpSp>
          <p:nvGrpSpPr>
            <p:cNvPr id="58" name="组合 2"/>
            <p:cNvGrpSpPr/>
            <p:nvPr/>
          </p:nvGrpSpPr>
          <p:grpSpPr>
            <a:xfrm>
              <a:off x="4357092" y="1347614"/>
              <a:ext cx="802436" cy="488156"/>
              <a:chOff x="6127160" y="2096130"/>
              <a:chExt cx="1128426" cy="686432"/>
            </a:xfrm>
          </p:grpSpPr>
          <p:cxnSp>
            <p:nvCxnSpPr>
              <p:cNvPr id="59" name="MH_Other_1"/>
              <p:cNvCxnSpPr/>
              <p:nvPr>
                <p:custDataLst>
                  <p:tags r:id="rId16"/>
                </p:custDataLst>
              </p:nvPr>
            </p:nvCxnSpPr>
            <p:spPr>
              <a:xfrm flipH="1">
                <a:off x="6525624" y="2096130"/>
                <a:ext cx="729962" cy="6864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MH_Other_2"/>
              <p:cNvSpPr/>
              <p:nvPr>
                <p:custDataLst>
                  <p:tags r:id="rId17"/>
                </p:custDataLst>
              </p:nvPr>
            </p:nvSpPr>
            <p:spPr>
              <a:xfrm>
                <a:off x="6145577" y="2497943"/>
                <a:ext cx="532403" cy="242763"/>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MH_Other_3"/>
              <p:cNvSpPr txBox="1">
                <a:spLocks noChangeArrowheads="1"/>
              </p:cNvSpPr>
              <p:nvPr>
                <p:custDataLst>
                  <p:tags r:id="rId18"/>
                </p:custDataLst>
              </p:nvPr>
            </p:nvSpPr>
            <p:spPr bwMode="auto">
              <a:xfrm>
                <a:off x="6127160" y="2108569"/>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24"/>
          <p:cNvGrpSpPr/>
          <p:nvPr/>
        </p:nvGrpSpPr>
        <p:grpSpPr>
          <a:xfrm>
            <a:off x="6033779" y="2789540"/>
            <a:ext cx="4286445" cy="650876"/>
            <a:chOff x="4357092" y="2091358"/>
            <a:chExt cx="3215268" cy="488156"/>
          </a:xfrm>
        </p:grpSpPr>
        <p:sp>
          <p:nvSpPr>
            <p:cNvPr id="63" name="MH_SubTitle_2"/>
            <p:cNvSpPr txBox="1"/>
            <p:nvPr>
              <p:custDataLst>
                <p:tags r:id="rId11"/>
              </p:custDataLst>
            </p:nvPr>
          </p:nvSpPr>
          <p:spPr>
            <a:xfrm>
              <a:off x="5391574" y="2187757"/>
              <a:ext cx="2180786" cy="359954"/>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a:ea typeface="微软雅黑"/>
                </a:rPr>
                <a:t>工作完成情况</a:t>
              </a:r>
            </a:p>
          </p:txBody>
        </p:sp>
        <p:grpSp>
          <p:nvGrpSpPr>
            <p:cNvPr id="64" name="组合 6"/>
            <p:cNvGrpSpPr/>
            <p:nvPr/>
          </p:nvGrpSpPr>
          <p:grpSpPr>
            <a:xfrm>
              <a:off x="4357092" y="2091358"/>
              <a:ext cx="802436" cy="488156"/>
              <a:chOff x="6127160" y="3142521"/>
              <a:chExt cx="1128426" cy="686432"/>
            </a:xfrm>
          </p:grpSpPr>
          <p:cxnSp>
            <p:nvCxnSpPr>
              <p:cNvPr id="65" name="MH_Other_4"/>
              <p:cNvCxnSpPr/>
              <p:nvPr>
                <p:custDataLst>
                  <p:tags r:id="rId12"/>
                </p:custDataLst>
              </p:nvPr>
            </p:nvCxnSpPr>
            <p:spPr>
              <a:xfrm flipH="1">
                <a:off x="6525624" y="3142521"/>
                <a:ext cx="729962" cy="68643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6" name="MH_Other_5"/>
              <p:cNvSpPr/>
              <p:nvPr>
                <p:custDataLst>
                  <p:tags r:id="rId13"/>
                </p:custDataLst>
              </p:nvPr>
            </p:nvSpPr>
            <p:spPr>
              <a:xfrm>
                <a:off x="6145577" y="3544334"/>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MH_Other_6"/>
              <p:cNvSpPr txBox="1">
                <a:spLocks noChangeArrowheads="1"/>
              </p:cNvSpPr>
              <p:nvPr>
                <p:custDataLst>
                  <p:tags r:id="rId14"/>
                </p:custDataLst>
              </p:nvPr>
            </p:nvSpPr>
            <p:spPr bwMode="auto">
              <a:xfrm>
                <a:off x="6127160" y="3154960"/>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B</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8" name="组合 25"/>
          <p:cNvGrpSpPr/>
          <p:nvPr/>
        </p:nvGrpSpPr>
        <p:grpSpPr>
          <a:xfrm>
            <a:off x="6033779" y="3781195"/>
            <a:ext cx="4286445" cy="650876"/>
            <a:chOff x="4357092" y="2835101"/>
            <a:chExt cx="3215268" cy="488156"/>
          </a:xfrm>
        </p:grpSpPr>
        <p:sp>
          <p:nvSpPr>
            <p:cNvPr id="69" name="MH_SubTitle_3"/>
            <p:cNvSpPr txBox="1"/>
            <p:nvPr>
              <p:custDataLst>
                <p:tags r:id="rId7"/>
              </p:custDataLst>
            </p:nvPr>
          </p:nvSpPr>
          <p:spPr>
            <a:xfrm>
              <a:off x="5391574" y="2972582"/>
              <a:ext cx="2180786" cy="276998"/>
            </a:xfrm>
            <a:prstGeom prst="rect">
              <a:avLst/>
            </a:prstGeom>
            <a:noFill/>
          </p:spPr>
          <p:txBody>
            <a:bodyPr wrap="square" lIns="0" tIns="0" rIns="0" bIns="0" anchor="ctr">
              <a:spAutoFit/>
            </a:bodyPr>
            <a:lstStyle/>
            <a:p>
              <a:pPr lvl="0">
                <a:buNone/>
              </a:pPr>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0" name="组合 7"/>
            <p:cNvGrpSpPr/>
            <p:nvPr/>
          </p:nvGrpSpPr>
          <p:grpSpPr>
            <a:xfrm>
              <a:off x="4357092" y="2835101"/>
              <a:ext cx="802436" cy="488156"/>
              <a:chOff x="6127160" y="4187237"/>
              <a:chExt cx="1128426" cy="686432"/>
            </a:xfrm>
          </p:grpSpPr>
          <p:cxnSp>
            <p:nvCxnSpPr>
              <p:cNvPr id="71" name="MH_Other_7"/>
              <p:cNvCxnSpPr/>
              <p:nvPr>
                <p:custDataLst>
                  <p:tags r:id="rId8"/>
                </p:custDataLst>
              </p:nvPr>
            </p:nvCxnSpPr>
            <p:spPr>
              <a:xfrm flipH="1">
                <a:off x="6525624" y="4187237"/>
                <a:ext cx="729962" cy="68643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2" name="MH_Other_8"/>
              <p:cNvSpPr/>
              <p:nvPr>
                <p:custDataLst>
                  <p:tags r:id="rId9"/>
                </p:custDataLst>
              </p:nvPr>
            </p:nvSpPr>
            <p:spPr>
              <a:xfrm>
                <a:off x="6145577" y="458905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MH_Other_9"/>
              <p:cNvSpPr txBox="1">
                <a:spLocks noChangeArrowheads="1"/>
              </p:cNvSpPr>
              <p:nvPr>
                <p:custDataLst>
                  <p:tags r:id="rId10"/>
                </p:custDataLst>
              </p:nvPr>
            </p:nvSpPr>
            <p:spPr bwMode="auto">
              <a:xfrm>
                <a:off x="6127160" y="4199676"/>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4" name="组合 26"/>
          <p:cNvGrpSpPr/>
          <p:nvPr/>
        </p:nvGrpSpPr>
        <p:grpSpPr>
          <a:xfrm>
            <a:off x="6033779" y="4772857"/>
            <a:ext cx="4286445" cy="649288"/>
            <a:chOff x="4357092" y="3578845"/>
            <a:chExt cx="3215268" cy="486966"/>
          </a:xfrm>
        </p:grpSpPr>
        <p:sp>
          <p:nvSpPr>
            <p:cNvPr id="75" name="MH_SubTitle_4"/>
            <p:cNvSpPr txBox="1"/>
            <p:nvPr>
              <p:custDataLst>
                <p:tags r:id="rId3"/>
              </p:custDataLst>
            </p:nvPr>
          </p:nvSpPr>
          <p:spPr>
            <a:xfrm>
              <a:off x="5391574" y="3674450"/>
              <a:ext cx="2180786" cy="359955"/>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p>
          </p:txBody>
        </p:sp>
        <p:grpSp>
          <p:nvGrpSpPr>
            <p:cNvPr id="76" name="组合 9"/>
            <p:cNvGrpSpPr/>
            <p:nvPr/>
          </p:nvGrpSpPr>
          <p:grpSpPr>
            <a:xfrm>
              <a:off x="4357092" y="3578845"/>
              <a:ext cx="802436" cy="486966"/>
              <a:chOff x="6127160" y="5233626"/>
              <a:chExt cx="1128426" cy="684758"/>
            </a:xfrm>
          </p:grpSpPr>
          <p:cxnSp>
            <p:nvCxnSpPr>
              <p:cNvPr id="77" name="MH_Other_10"/>
              <p:cNvCxnSpPr/>
              <p:nvPr>
                <p:custDataLst>
                  <p:tags r:id="rId4"/>
                </p:custDataLst>
              </p:nvPr>
            </p:nvCxnSpPr>
            <p:spPr>
              <a:xfrm flipH="1">
                <a:off x="6525624" y="5233626"/>
                <a:ext cx="729962" cy="68475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8" name="MH_Other_11"/>
              <p:cNvSpPr/>
              <p:nvPr>
                <p:custDataLst>
                  <p:tags r:id="rId5"/>
                </p:custDataLst>
              </p:nvPr>
            </p:nvSpPr>
            <p:spPr>
              <a:xfrm>
                <a:off x="6145577" y="563544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MH_Other_12"/>
              <p:cNvSpPr txBox="1">
                <a:spLocks noChangeArrowheads="1"/>
              </p:cNvSpPr>
              <p:nvPr>
                <p:custDataLst>
                  <p:tags r:id="rId6"/>
                </p:custDataLst>
              </p:nvPr>
            </p:nvSpPr>
            <p:spPr bwMode="auto">
              <a:xfrm>
                <a:off x="6127160" y="5246066"/>
                <a:ext cx="565888" cy="389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7486259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by="(-#ppt_w*2)" calcmode="lin" valueType="num">
                                      <p:cBhvr rctx="PPT">
                                        <p:cTn id="7" dur="500" autoRev="1" fill="hold">
                                          <p:stCondLst>
                                            <p:cond delay="0"/>
                                          </p:stCondLst>
                                        </p:cTn>
                                        <p:tgtEl>
                                          <p:spTgt spid="54"/>
                                        </p:tgtEl>
                                        <p:attrNameLst>
                                          <p:attrName>ppt_w</p:attrName>
                                        </p:attrNameLst>
                                      </p:cBhvr>
                                    </p:anim>
                                    <p:anim by="(#ppt_w*0.50)" calcmode="lin" valueType="num">
                                      <p:cBhvr>
                                        <p:cTn id="8" dur="500" decel="50000" autoRev="1" fill="hold">
                                          <p:stCondLst>
                                            <p:cond delay="0"/>
                                          </p:stCondLst>
                                        </p:cTn>
                                        <p:tgtEl>
                                          <p:spTgt spid="54"/>
                                        </p:tgtEl>
                                        <p:attrNameLst>
                                          <p:attrName>ppt_x</p:attrName>
                                        </p:attrNameLst>
                                      </p:cBhvr>
                                    </p:anim>
                                    <p:anim from="(-#ppt_h/2)" to="(#ppt_y)" calcmode="lin" valueType="num">
                                      <p:cBhvr>
                                        <p:cTn id="9" dur="1000" fill="hold">
                                          <p:stCondLst>
                                            <p:cond delay="0"/>
                                          </p:stCondLst>
                                        </p:cTn>
                                        <p:tgtEl>
                                          <p:spTgt spid="54"/>
                                        </p:tgtEl>
                                        <p:attrNameLst>
                                          <p:attrName>ppt_y</p:attrName>
                                        </p:attrNameLst>
                                      </p:cBhvr>
                                    </p:anim>
                                    <p:animRot by="21600000">
                                      <p:cBhvr>
                                        <p:cTn id="10" dur="1000" fill="hold">
                                          <p:stCondLst>
                                            <p:cond delay="0"/>
                                          </p:stCondLst>
                                        </p:cTn>
                                        <p:tgtEl>
                                          <p:spTgt spid="54"/>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55"/>
                                        </p:tgtEl>
                                        <p:attrNameLst>
                                          <p:attrName>style.visibility</p:attrName>
                                        </p:attrNameLst>
                                      </p:cBhvr>
                                      <p:to>
                                        <p:strVal val="visible"/>
                                      </p:to>
                                    </p:set>
                                    <p:anim by="(-#ppt_w*2)" calcmode="lin" valueType="num">
                                      <p:cBhvr rctx="PPT">
                                        <p:cTn id="13" dur="500" autoRev="1" fill="hold">
                                          <p:stCondLst>
                                            <p:cond delay="0"/>
                                          </p:stCondLst>
                                        </p:cTn>
                                        <p:tgtEl>
                                          <p:spTgt spid="55"/>
                                        </p:tgtEl>
                                        <p:attrNameLst>
                                          <p:attrName>ppt_w</p:attrName>
                                        </p:attrNameLst>
                                      </p:cBhvr>
                                    </p:anim>
                                    <p:anim by="(#ppt_w*0.50)" calcmode="lin" valueType="num">
                                      <p:cBhvr>
                                        <p:cTn id="14" dur="500" decel="50000" autoRev="1" fill="hold">
                                          <p:stCondLst>
                                            <p:cond delay="0"/>
                                          </p:stCondLst>
                                        </p:cTn>
                                        <p:tgtEl>
                                          <p:spTgt spid="55"/>
                                        </p:tgtEl>
                                        <p:attrNameLst>
                                          <p:attrName>ppt_x</p:attrName>
                                        </p:attrNameLst>
                                      </p:cBhvr>
                                    </p:anim>
                                    <p:anim from="(-#ppt_h/2)" to="(#ppt_y)" calcmode="lin" valueType="num">
                                      <p:cBhvr>
                                        <p:cTn id="15" dur="1000" fill="hold">
                                          <p:stCondLst>
                                            <p:cond delay="0"/>
                                          </p:stCondLst>
                                        </p:cTn>
                                        <p:tgtEl>
                                          <p:spTgt spid="55"/>
                                        </p:tgtEl>
                                        <p:attrNameLst>
                                          <p:attrName>ppt_y</p:attrName>
                                        </p:attrNameLst>
                                      </p:cBhvr>
                                    </p:anim>
                                    <p:animRot by="21600000">
                                      <p:cBhvr>
                                        <p:cTn id="16" dur="1000" fill="hold">
                                          <p:stCondLst>
                                            <p:cond delay="0"/>
                                          </p:stCondLst>
                                        </p:cTn>
                                        <p:tgtEl>
                                          <p:spTgt spid="55"/>
                                        </p:tgtEl>
                                        <p:attrNameLst>
                                          <p:attrName>r</p:attrName>
                                        </p:attrNameLst>
                                      </p:cBhvr>
                                    </p:animRot>
                                  </p:childTnLst>
                                </p:cTn>
                              </p:par>
                            </p:childTnLst>
                          </p:cTn>
                        </p:par>
                        <p:par>
                          <p:cTn id="17" fill="hold">
                            <p:stCondLst>
                              <p:cond delay="1700"/>
                            </p:stCondLst>
                            <p:childTnLst>
                              <p:par>
                                <p:cTn id="18" presetID="2" presetClass="entr" presetSubtype="4"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2200"/>
                            </p:stCondLst>
                            <p:childTnLst>
                              <p:par>
                                <p:cTn id="23" presetID="2" presetClass="entr" presetSubtype="4"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par>
                          <p:cTn id="27" fill="hold">
                            <p:stCondLst>
                              <p:cond delay="2700"/>
                            </p:stCondLst>
                            <p:childTnLst>
                              <p:par>
                                <p:cTn id="28" presetID="2" presetClass="entr" presetSubtype="4"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ppt_x"/>
                                          </p:val>
                                        </p:tav>
                                        <p:tav tm="100000">
                                          <p:val>
                                            <p:strVal val="#ppt_x"/>
                                          </p:val>
                                        </p:tav>
                                      </p:tavLst>
                                    </p:anim>
                                    <p:anim calcmode="lin" valueType="num">
                                      <p:cBhvr additive="base">
                                        <p:cTn id="31" dur="500" fill="hold"/>
                                        <p:tgtEl>
                                          <p:spTgt spid="68"/>
                                        </p:tgtEl>
                                        <p:attrNameLst>
                                          <p:attrName>ppt_y</p:attrName>
                                        </p:attrNameLst>
                                      </p:cBhvr>
                                      <p:tavLst>
                                        <p:tav tm="0">
                                          <p:val>
                                            <p:strVal val="1+#ppt_h/2"/>
                                          </p:val>
                                        </p:tav>
                                        <p:tav tm="100000">
                                          <p:val>
                                            <p:strVal val="#ppt_y"/>
                                          </p:val>
                                        </p:tav>
                                      </p:tavLst>
                                    </p:anim>
                                  </p:childTnLst>
                                </p:cTn>
                              </p:par>
                            </p:childTnLst>
                          </p:cTn>
                        </p:par>
                        <p:par>
                          <p:cTn id="32" fill="hold">
                            <p:stCondLst>
                              <p:cond delay="3200"/>
                            </p:stCondLst>
                            <p:childTnLst>
                              <p:par>
                                <p:cTn id="33" presetID="2" presetClass="entr" presetSubtype="4"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32"/>
          <p:cNvCxnSpPr>
            <a:endCxn id="7" idx="4"/>
          </p:cNvCxnSpPr>
          <p:nvPr/>
        </p:nvCxnSpPr>
        <p:spPr>
          <a:xfrm rot="16200000" flipH="1">
            <a:off x="4287969" y="499959"/>
            <a:ext cx="1374036" cy="376235"/>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7" idx="2"/>
            <a:endCxn id="9" idx="6"/>
          </p:cNvCxnSpPr>
          <p:nvPr/>
        </p:nvCxnSpPr>
        <p:spPr>
          <a:xfrm rot="5400000">
            <a:off x="3975688" y="1637767"/>
            <a:ext cx="1450091" cy="1844581"/>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2"/>
            <a:endCxn id="11" idx="5"/>
          </p:cNvCxnSpPr>
          <p:nvPr/>
        </p:nvCxnSpPr>
        <p:spPr>
          <a:xfrm rot="16200000" flipH="1">
            <a:off x="4649015" y="3334364"/>
            <a:ext cx="979331" cy="2720478"/>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7" name="Teardrop 6"/>
          <p:cNvSpPr/>
          <p:nvPr/>
        </p:nvSpPr>
        <p:spPr>
          <a:xfrm>
            <a:off x="5163106" y="915178"/>
            <a:ext cx="919835" cy="919835"/>
          </a:xfrm>
          <a:prstGeom prst="teardrop">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2013</a:t>
            </a:r>
          </a:p>
        </p:txBody>
      </p:sp>
      <p:sp>
        <p:nvSpPr>
          <p:cNvPr id="8" name="TextBox 7"/>
          <p:cNvSpPr txBox="1"/>
          <p:nvPr/>
        </p:nvSpPr>
        <p:spPr>
          <a:xfrm>
            <a:off x="6270056" y="990492"/>
            <a:ext cx="2509496" cy="615553"/>
          </a:xfrm>
          <a:prstGeom prst="rect">
            <a:avLst/>
          </a:prstGeom>
          <a:noFill/>
        </p:spPr>
        <p:txBody>
          <a:bodyPr wrap="square" rtlCol="0">
            <a:spAutoFit/>
          </a:bodyPr>
          <a:lstStyle/>
          <a:p>
            <a:r>
              <a:rPr lang="zh-CN" altLang="en-US" sz="14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 name="Teardrop 8"/>
          <p:cNvSpPr/>
          <p:nvPr/>
        </p:nvSpPr>
        <p:spPr>
          <a:xfrm>
            <a:off x="3318523" y="3285104"/>
            <a:ext cx="919835" cy="919835"/>
          </a:xfrm>
          <a:prstGeom prst="teardrop">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2014</a:t>
            </a:r>
          </a:p>
        </p:txBody>
      </p:sp>
      <p:sp>
        <p:nvSpPr>
          <p:cNvPr id="10" name="TextBox 9"/>
          <p:cNvSpPr txBox="1"/>
          <p:nvPr/>
        </p:nvSpPr>
        <p:spPr>
          <a:xfrm>
            <a:off x="4425475" y="3360419"/>
            <a:ext cx="2509496" cy="615553"/>
          </a:xfrm>
          <a:prstGeom prst="rect">
            <a:avLst/>
          </a:prstGeom>
          <a:noFill/>
        </p:spPr>
        <p:txBody>
          <a:bodyPr wrap="square" rtlCol="0">
            <a:spAutoFit/>
          </a:bodyPr>
          <a:lstStyle/>
          <a:p>
            <a:r>
              <a:rPr lang="zh-CN" altLang="en-US" sz="14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 name="Teardrop 10"/>
          <p:cNvSpPr/>
          <p:nvPr/>
        </p:nvSpPr>
        <p:spPr>
          <a:xfrm>
            <a:off x="6364212" y="5049563"/>
            <a:ext cx="919835" cy="919835"/>
          </a:xfrm>
          <a:prstGeom prst="teardrop">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99"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2" name="TextBox 11"/>
          <p:cNvSpPr txBox="1"/>
          <p:nvPr/>
        </p:nvSpPr>
        <p:spPr>
          <a:xfrm>
            <a:off x="7471164" y="5124878"/>
            <a:ext cx="2509496" cy="615553"/>
          </a:xfrm>
          <a:prstGeom prst="rect">
            <a:avLst/>
          </a:prstGeom>
          <a:noFill/>
        </p:spPr>
        <p:txBody>
          <a:bodyPr wrap="square" rtlCol="0">
            <a:spAutoFit/>
          </a:bodyPr>
          <a:lstStyle/>
          <a:p>
            <a:r>
              <a:rPr lang="zh-CN" altLang="en-US" sz="14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4" name="KSO_Shape"/>
          <p:cNvSpPr>
            <a:spLocks/>
          </p:cNvSpPr>
          <p:nvPr/>
        </p:nvSpPr>
        <p:spPr bwMode="auto">
          <a:xfrm>
            <a:off x="6595114" y="5304379"/>
            <a:ext cx="458029" cy="458794"/>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tx1">
              <a:lumMod val="50000"/>
              <a:lumOff val="5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799">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66241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22" presetClass="entr" presetSubtype="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 calcmode="lin" valueType="num">
                                      <p:cBhvr>
                                        <p:cTn id="25" dur="500" fill="hold"/>
                                        <p:tgtEl>
                                          <p:spTgt spid="9"/>
                                        </p:tgtEl>
                                        <p:attrNameLst>
                                          <p:attrName>style.rotation</p:attrName>
                                        </p:attrNameLst>
                                      </p:cBhvr>
                                      <p:tavLst>
                                        <p:tav tm="0">
                                          <p:val>
                                            <p:fltVal val="360"/>
                                          </p:val>
                                        </p:tav>
                                        <p:tav tm="100000">
                                          <p:val>
                                            <p:fltVal val="0"/>
                                          </p:val>
                                        </p:tav>
                                      </p:tavLst>
                                    </p:anim>
                                    <p:animEffect transition="in" filter="fade">
                                      <p:cBhvr>
                                        <p:cTn id="26" dur="500"/>
                                        <p:tgtEl>
                                          <p:spTgt spid="9"/>
                                        </p:tgtEl>
                                      </p:cBhvr>
                                    </p:animEffect>
                                  </p:childTnLst>
                                </p:cTn>
                              </p:par>
                              <p:par>
                                <p:cTn id="27" presetID="22" presetClass="entr" presetSubtype="1"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50"/>
                                        <p:tgtEl>
                                          <p:spTgt spid="14"/>
                                        </p:tgtEl>
                                      </p:cBhvr>
                                    </p:animEffect>
                                  </p:childTnLst>
                                </p:cTn>
                              </p:par>
                            </p:childTnLst>
                          </p:cTn>
                        </p:par>
                        <p:par>
                          <p:cTn id="43" fill="hold">
                            <p:stCondLst>
                              <p:cond delay="250"/>
                            </p:stCondLst>
                            <p:childTnLst>
                              <p:par>
                                <p:cTn id="44" presetID="1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250"/>
                                        <p:tgtEl>
                                          <p:spTgt spid="8"/>
                                        </p:tgtEl>
                                        <p:attrNameLst>
                                          <p:attrName>ppt_x</p:attrName>
                                        </p:attrNameLst>
                                      </p:cBhvr>
                                      <p:tavLst>
                                        <p:tav tm="0">
                                          <p:val>
                                            <p:strVal val="#ppt_x-#ppt_w*1.125000"/>
                                          </p:val>
                                        </p:tav>
                                        <p:tav tm="100000">
                                          <p:val>
                                            <p:strVal val="#ppt_x"/>
                                          </p:val>
                                        </p:tav>
                                      </p:tavLst>
                                    </p:anim>
                                    <p:animEffect transition="in" filter="wipe(right)">
                                      <p:cBhvr>
                                        <p:cTn id="47" dur="250"/>
                                        <p:tgtEl>
                                          <p:spTgt spid="8"/>
                                        </p:tgtEl>
                                      </p:cBhvr>
                                    </p:animEffect>
                                  </p:childTnLst>
                                </p:cTn>
                              </p:par>
                            </p:childTnLst>
                          </p:cTn>
                        </p:par>
                        <p:par>
                          <p:cTn id="48" fill="hold">
                            <p:stCondLst>
                              <p:cond delay="5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250"/>
                                        <p:tgtEl>
                                          <p:spTgt spid="10"/>
                                        </p:tgtEl>
                                        <p:attrNameLst>
                                          <p:attrName>ppt_x</p:attrName>
                                        </p:attrNameLst>
                                      </p:cBhvr>
                                      <p:tavLst>
                                        <p:tav tm="0">
                                          <p:val>
                                            <p:strVal val="#ppt_x-#ppt_w*1.125000"/>
                                          </p:val>
                                        </p:tav>
                                        <p:tav tm="100000">
                                          <p:val>
                                            <p:strVal val="#ppt_x"/>
                                          </p:val>
                                        </p:tav>
                                      </p:tavLst>
                                    </p:anim>
                                    <p:animEffect transition="in" filter="wipe(right)">
                                      <p:cBhvr>
                                        <p:cTn id="52" dur="250"/>
                                        <p:tgtEl>
                                          <p:spTgt spid="10"/>
                                        </p:tgtEl>
                                      </p:cBhvr>
                                    </p:animEffect>
                                  </p:childTnLst>
                                </p:cTn>
                              </p:par>
                            </p:childTnLst>
                          </p:cTn>
                        </p:par>
                        <p:par>
                          <p:cTn id="53" fill="hold">
                            <p:stCondLst>
                              <p:cond delay="750"/>
                            </p:stCondLst>
                            <p:childTnLst>
                              <p:par>
                                <p:cTn id="54" presetID="1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250"/>
                                        <p:tgtEl>
                                          <p:spTgt spid="12"/>
                                        </p:tgtEl>
                                        <p:attrNameLst>
                                          <p:attrName>ppt_x</p:attrName>
                                        </p:attrNameLst>
                                      </p:cBhvr>
                                      <p:tavLst>
                                        <p:tav tm="0">
                                          <p:val>
                                            <p:strVal val="#ppt_x-#ppt_w*1.125000"/>
                                          </p:val>
                                        </p:tav>
                                        <p:tav tm="100000">
                                          <p:val>
                                            <p:strVal val="#ppt_x"/>
                                          </p:val>
                                        </p:tav>
                                      </p:tavLst>
                                    </p:anim>
                                    <p:animEffect transition="in" filter="wipe(right)">
                                      <p:cBhvr>
                                        <p:cTn id="57"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41" y="988096"/>
            <a:ext cx="4592689" cy="47726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algn="ctr"/>
            <a:endParaRPr lang="zh-CN" altLang="en-US" sz="2399"/>
          </a:p>
        </p:txBody>
      </p:sp>
      <p:sp>
        <p:nvSpPr>
          <p:cNvPr id="4" name="TextBox 3"/>
          <p:cNvSpPr txBox="1"/>
          <p:nvPr/>
        </p:nvSpPr>
        <p:spPr>
          <a:xfrm>
            <a:off x="7177404" y="2228658"/>
            <a:ext cx="4398961" cy="1845222"/>
          </a:xfrm>
          <a:prstGeom prst="rect">
            <a:avLst/>
          </a:prstGeom>
          <a:noFill/>
        </p:spPr>
        <p:txBody>
          <a:bodyPr wrap="square" lIns="121830" tIns="60915" rIns="121830" bIns="60915" rtlCol="0">
            <a:spAutoFit/>
          </a:bodyPr>
          <a:lstStyle/>
          <a:p>
            <a:pPr algn="just">
              <a:lnSpc>
                <a:spcPct val="150000"/>
              </a:lnSpc>
            </a:pPr>
            <a:r>
              <a:rPr lang="zh-CN" altLang="en-US" sz="1066"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066"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066"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066"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066" dirty="0">
                <a:solidFill>
                  <a:schemeClr val="bg1"/>
                </a:solidFill>
                <a:latin typeface="微软雅黑" panose="020B0503020204020204" pitchFamily="34" charset="-122"/>
                <a:ea typeface="微软雅黑" panose="020B0503020204020204" pitchFamily="34" charset="-122"/>
              </a:rPr>
              <a:t>     </a:t>
            </a:r>
            <a:r>
              <a:rPr lang="zh-CN" altLang="en-US" sz="1066"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066"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740" y="1196863"/>
            <a:ext cx="1918427" cy="631039"/>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199"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393" y="4621338"/>
            <a:ext cx="3261289" cy="451251"/>
          </a:xfrm>
          <a:prstGeom prst="rect">
            <a:avLst/>
          </a:prstGeom>
          <a:noFill/>
        </p:spPr>
        <p:txBody>
          <a:bodyPr wrap="none" lIns="121830" tIns="60915" rIns="121830" bIns="60915" rtlCol="0">
            <a:spAutoFit/>
          </a:bodyPr>
          <a:lstStyle/>
          <a:p>
            <a:r>
              <a:rPr lang="zh-CN" altLang="en-US" sz="2133"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133"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042" y="1147457"/>
            <a:ext cx="6683894" cy="4453898"/>
          </a:xfrm>
          <a:prstGeom prst="rect">
            <a:avLst/>
          </a:prstGeom>
        </p:spPr>
      </p:pic>
    </p:spTree>
    <p:extLst>
      <p:ext uri="{BB962C8B-B14F-4D97-AF65-F5344CB8AC3E}">
        <p14:creationId xmlns:p14="http://schemas.microsoft.com/office/powerpoint/2010/main" val="30787782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8733" y="1916121"/>
            <a:ext cx="822229" cy="4036248"/>
            <a:chOff x="5684759" y="1878541"/>
            <a:chExt cx="822482" cy="4037493"/>
          </a:xfrm>
        </p:grpSpPr>
        <p:sp>
          <p:nvSpPr>
            <p:cNvPr id="8" name="Isosceles Triangle 7"/>
            <p:cNvSpPr/>
            <p:nvPr/>
          </p:nvSpPr>
          <p:spPr>
            <a:xfrm flipV="1">
              <a:off x="5769820" y="5079140"/>
              <a:ext cx="657770" cy="836894"/>
            </a:xfrm>
            <a:prstGeom prst="triangle">
              <a:avLst/>
            </a:prstGeom>
            <a:solidFill>
              <a:srgbClr val="D3A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8"/>
            <p:cNvSpPr/>
            <p:nvPr/>
          </p:nvSpPr>
          <p:spPr>
            <a:xfrm flipV="1">
              <a:off x="5966090" y="5578576"/>
              <a:ext cx="265230" cy="337457"/>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5684759"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5988298" y="4728725"/>
              <a:ext cx="95276" cy="952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6337120"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Oval 12"/>
            <p:cNvSpPr/>
            <p:nvPr/>
          </p:nvSpPr>
          <p:spPr>
            <a:xfrm>
              <a:off x="5684759" y="423723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5714227" y="382765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5684759" y="3274692"/>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5684759"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5684759" y="230380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5708564" y="279677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6313062"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0" name="Oval 19"/>
            <p:cNvSpPr/>
            <p:nvPr/>
          </p:nvSpPr>
          <p:spPr>
            <a:xfrm>
              <a:off x="6031315" y="189197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6369524" y="274242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p:nvPr/>
          </p:nvSpPr>
          <p:spPr>
            <a:xfrm>
              <a:off x="6318722" y="2310484"/>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6337120" y="2968766"/>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6369524" y="3574392"/>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5" name="Oval 24"/>
            <p:cNvSpPr/>
            <p:nvPr/>
          </p:nvSpPr>
          <p:spPr>
            <a:xfrm>
              <a:off x="6337119" y="386188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6369524" y="436528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6014094" y="297242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6051566" y="3274691"/>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5858211" y="3883974"/>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0" name="Oval 29"/>
            <p:cNvSpPr/>
            <p:nvPr/>
          </p:nvSpPr>
          <p:spPr>
            <a:xfrm>
              <a:off x="5927988" y="2147452"/>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6136626" y="2597090"/>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Oval 31"/>
            <p:cNvSpPr/>
            <p:nvPr/>
          </p:nvSpPr>
          <p:spPr>
            <a:xfrm>
              <a:off x="6098705" y="4407724"/>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3" name="Oval 32"/>
            <p:cNvSpPr/>
            <p:nvPr/>
          </p:nvSpPr>
          <p:spPr>
            <a:xfrm>
              <a:off x="5926003" y="3568827"/>
              <a:ext cx="105312" cy="105312"/>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34" name="Straight Connector 33"/>
            <p:cNvCxnSpPr>
              <a:stCxn id="10" idx="6"/>
              <a:endCxn id="11" idx="2"/>
            </p:cNvCxnSpPr>
            <p:nvPr/>
          </p:nvCxnSpPr>
          <p:spPr>
            <a:xfrm>
              <a:off x="5854880" y="4774871"/>
              <a:ext cx="133418"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11" idx="6"/>
              <a:endCxn id="12" idx="2"/>
            </p:cNvCxnSpPr>
            <p:nvPr/>
          </p:nvCxnSpPr>
          <p:spPr>
            <a:xfrm flipV="1">
              <a:off x="6083574" y="4774871"/>
              <a:ext cx="253546"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0"/>
              <a:endCxn id="26" idx="4"/>
            </p:cNvCxnSpPr>
            <p:nvPr/>
          </p:nvCxnSpPr>
          <p:spPr>
            <a:xfrm flipH="1" flipV="1">
              <a:off x="6422180" y="4470601"/>
              <a:ext cx="1" cy="21920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6" idx="0"/>
              <a:endCxn id="25" idx="4"/>
            </p:cNvCxnSpPr>
            <p:nvPr/>
          </p:nvCxnSpPr>
          <p:spPr>
            <a:xfrm flipV="1">
              <a:off x="6422180" y="4032010"/>
              <a:ext cx="0" cy="33327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5" idx="0"/>
              <a:endCxn id="24" idx="4"/>
            </p:cNvCxnSpPr>
            <p:nvPr/>
          </p:nvCxnSpPr>
          <p:spPr>
            <a:xfrm flipV="1">
              <a:off x="6422180" y="3679704"/>
              <a:ext cx="0" cy="1821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4" idx="0"/>
              <a:endCxn id="23" idx="4"/>
            </p:cNvCxnSpPr>
            <p:nvPr/>
          </p:nvCxnSpPr>
          <p:spPr>
            <a:xfrm flipV="1">
              <a:off x="6422180" y="3138887"/>
              <a:ext cx="1" cy="4355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3" idx="0"/>
              <a:endCxn id="21" idx="4"/>
            </p:cNvCxnSpPr>
            <p:nvPr/>
          </p:nvCxnSpPr>
          <p:spPr>
            <a:xfrm flipH="1" flipV="1">
              <a:off x="6422180" y="2847740"/>
              <a:ext cx="1" cy="12102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1" idx="0"/>
              <a:endCxn id="22" idx="4"/>
            </p:cNvCxnSpPr>
            <p:nvPr/>
          </p:nvCxnSpPr>
          <p:spPr>
            <a:xfrm flipH="1" flipV="1">
              <a:off x="6403783" y="2480605"/>
              <a:ext cx="18397" cy="26182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2" idx="0"/>
              <a:endCxn id="19" idx="4"/>
            </p:cNvCxnSpPr>
            <p:nvPr/>
          </p:nvCxnSpPr>
          <p:spPr>
            <a:xfrm flipH="1" flipV="1">
              <a:off x="6398123" y="2048662"/>
              <a:ext cx="5660" cy="261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9" idx="2"/>
              <a:endCxn id="20" idx="6"/>
            </p:cNvCxnSpPr>
            <p:nvPr/>
          </p:nvCxnSpPr>
          <p:spPr>
            <a:xfrm flipH="1" flipV="1">
              <a:off x="6136627"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20" idx="2"/>
              <a:endCxn id="16" idx="6"/>
            </p:cNvCxnSpPr>
            <p:nvPr/>
          </p:nvCxnSpPr>
          <p:spPr>
            <a:xfrm flipH="1">
              <a:off x="5854880"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6" idx="4"/>
              <a:endCxn id="17" idx="0"/>
            </p:cNvCxnSpPr>
            <p:nvPr/>
          </p:nvCxnSpPr>
          <p:spPr>
            <a:xfrm>
              <a:off x="5769820" y="2048662"/>
              <a:ext cx="0" cy="2551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17" idx="4"/>
              <a:endCxn id="18" idx="0"/>
            </p:cNvCxnSpPr>
            <p:nvPr/>
          </p:nvCxnSpPr>
          <p:spPr>
            <a:xfrm flipH="1">
              <a:off x="5761220" y="2473922"/>
              <a:ext cx="8600" cy="32285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18" idx="4"/>
              <a:endCxn id="15" idx="0"/>
            </p:cNvCxnSpPr>
            <p:nvPr/>
          </p:nvCxnSpPr>
          <p:spPr>
            <a:xfrm>
              <a:off x="5761220" y="2902088"/>
              <a:ext cx="8600" cy="37260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5" idx="4"/>
              <a:endCxn id="14" idx="0"/>
            </p:cNvCxnSpPr>
            <p:nvPr/>
          </p:nvCxnSpPr>
          <p:spPr>
            <a:xfrm flipH="1">
              <a:off x="5766883" y="3444813"/>
              <a:ext cx="2937" cy="38284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14" idx="4"/>
              <a:endCxn id="13" idx="0"/>
            </p:cNvCxnSpPr>
            <p:nvPr/>
          </p:nvCxnSpPr>
          <p:spPr>
            <a:xfrm>
              <a:off x="5766883" y="3932970"/>
              <a:ext cx="2937" cy="30426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3" idx="4"/>
              <a:endCxn id="10" idx="0"/>
            </p:cNvCxnSpPr>
            <p:nvPr/>
          </p:nvCxnSpPr>
          <p:spPr>
            <a:xfrm>
              <a:off x="5769820" y="4407360"/>
              <a:ext cx="0" cy="282450"/>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10" idx="7"/>
              <a:endCxn id="32" idx="2"/>
            </p:cNvCxnSpPr>
            <p:nvPr/>
          </p:nvCxnSpPr>
          <p:spPr>
            <a:xfrm flipV="1">
              <a:off x="5829966" y="4492785"/>
              <a:ext cx="268739"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2" idx="6"/>
              <a:endCxn id="12" idx="1"/>
            </p:cNvCxnSpPr>
            <p:nvPr/>
          </p:nvCxnSpPr>
          <p:spPr>
            <a:xfrm>
              <a:off x="6268826" y="4492785"/>
              <a:ext cx="93208"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32" idx="4"/>
              <a:endCxn id="11" idx="7"/>
            </p:cNvCxnSpPr>
            <p:nvPr/>
          </p:nvCxnSpPr>
          <p:spPr>
            <a:xfrm flipH="1">
              <a:off x="6069621" y="4577845"/>
              <a:ext cx="114145" cy="16483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2" idx="1"/>
              <a:endCxn id="13" idx="6"/>
            </p:cNvCxnSpPr>
            <p:nvPr/>
          </p:nvCxnSpPr>
          <p:spPr>
            <a:xfrm flipH="1" flipV="1">
              <a:off x="5854880" y="4322300"/>
              <a:ext cx="268739" cy="11033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3" idx="7"/>
              <a:endCxn id="29" idx="3"/>
            </p:cNvCxnSpPr>
            <p:nvPr/>
          </p:nvCxnSpPr>
          <p:spPr>
            <a:xfrm flipV="1">
              <a:off x="5829966" y="4094934"/>
              <a:ext cx="64440" cy="16721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9" idx="6"/>
              <a:endCxn id="25" idx="2"/>
            </p:cNvCxnSpPr>
            <p:nvPr/>
          </p:nvCxnSpPr>
          <p:spPr>
            <a:xfrm flipV="1">
              <a:off x="6105366" y="3946950"/>
              <a:ext cx="231753" cy="6060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6" idx="1"/>
              <a:endCxn id="29" idx="5"/>
            </p:cNvCxnSpPr>
            <p:nvPr/>
          </p:nvCxnSpPr>
          <p:spPr>
            <a:xfrm flipH="1" flipV="1">
              <a:off x="6069171" y="4094934"/>
              <a:ext cx="315776" cy="28577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2" idx="0"/>
              <a:endCxn id="25" idx="3"/>
            </p:cNvCxnSpPr>
            <p:nvPr/>
          </p:nvCxnSpPr>
          <p:spPr>
            <a:xfrm flipV="1">
              <a:off x="6183766" y="4007096"/>
              <a:ext cx="178267" cy="4006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5" idx="1"/>
              <a:endCxn id="33" idx="5"/>
            </p:cNvCxnSpPr>
            <p:nvPr/>
          </p:nvCxnSpPr>
          <p:spPr>
            <a:xfrm flipH="1" flipV="1">
              <a:off x="6015892" y="3658716"/>
              <a:ext cx="346141" cy="22808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4" idx="7"/>
              <a:endCxn id="33" idx="3"/>
            </p:cNvCxnSpPr>
            <p:nvPr/>
          </p:nvCxnSpPr>
          <p:spPr>
            <a:xfrm flipV="1">
              <a:off x="5804116" y="3658716"/>
              <a:ext cx="137310" cy="1843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3" idx="7"/>
              <a:endCxn id="28" idx="3"/>
            </p:cNvCxnSpPr>
            <p:nvPr/>
          </p:nvCxnSpPr>
          <p:spPr>
            <a:xfrm flipV="1">
              <a:off x="6015892" y="3419898"/>
              <a:ext cx="60588" cy="16435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4" idx="1"/>
              <a:endCxn id="28" idx="5"/>
            </p:cNvCxnSpPr>
            <p:nvPr/>
          </p:nvCxnSpPr>
          <p:spPr>
            <a:xfrm flipH="1" flipV="1">
              <a:off x="6196773" y="3419898"/>
              <a:ext cx="188174" cy="1699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9" idx="0"/>
              <a:endCxn id="33" idx="4"/>
            </p:cNvCxnSpPr>
            <p:nvPr/>
          </p:nvCxnSpPr>
          <p:spPr>
            <a:xfrm flipH="1" flipV="1">
              <a:off x="5978659" y="3674139"/>
              <a:ext cx="3130" cy="20983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33" idx="0"/>
              <a:endCxn id="15" idx="5"/>
            </p:cNvCxnSpPr>
            <p:nvPr/>
          </p:nvCxnSpPr>
          <p:spPr>
            <a:xfrm flipH="1" flipV="1">
              <a:off x="5829966" y="3419899"/>
              <a:ext cx="148693" cy="1489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15" idx="7"/>
              <a:endCxn id="27" idx="3"/>
            </p:cNvCxnSpPr>
            <p:nvPr/>
          </p:nvCxnSpPr>
          <p:spPr>
            <a:xfrm flipV="1">
              <a:off x="5829966" y="3062315"/>
              <a:ext cx="199551" cy="23729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27" idx="1"/>
              <a:endCxn id="18" idx="6"/>
            </p:cNvCxnSpPr>
            <p:nvPr/>
          </p:nvCxnSpPr>
          <p:spPr>
            <a:xfrm flipH="1" flipV="1">
              <a:off x="5813876" y="2849432"/>
              <a:ext cx="215641" cy="1384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18" idx="7"/>
              <a:endCxn id="31" idx="2"/>
            </p:cNvCxnSpPr>
            <p:nvPr/>
          </p:nvCxnSpPr>
          <p:spPr>
            <a:xfrm flipV="1">
              <a:off x="5798453" y="2649746"/>
              <a:ext cx="338173" cy="16245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27" idx="0"/>
              <a:endCxn id="31" idx="4"/>
            </p:cNvCxnSpPr>
            <p:nvPr/>
          </p:nvCxnSpPr>
          <p:spPr>
            <a:xfrm flipV="1">
              <a:off x="6066750" y="2702402"/>
              <a:ext cx="122532" cy="27002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28" idx="0"/>
              <a:endCxn id="27" idx="5"/>
            </p:cNvCxnSpPr>
            <p:nvPr/>
          </p:nvCxnSpPr>
          <p:spPr>
            <a:xfrm flipH="1" flipV="1">
              <a:off x="6103983" y="3062315"/>
              <a:ext cx="32644" cy="21237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27" idx="7"/>
              <a:endCxn id="21" idx="2"/>
            </p:cNvCxnSpPr>
            <p:nvPr/>
          </p:nvCxnSpPr>
          <p:spPr>
            <a:xfrm flipV="1">
              <a:off x="6103983" y="2795084"/>
              <a:ext cx="265541" cy="1927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21" idx="1"/>
              <a:endCxn id="31" idx="6"/>
            </p:cNvCxnSpPr>
            <p:nvPr/>
          </p:nvCxnSpPr>
          <p:spPr>
            <a:xfrm flipH="1" flipV="1">
              <a:off x="6241938" y="2649746"/>
              <a:ext cx="143009" cy="1081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31" idx="7"/>
              <a:endCxn id="22" idx="3"/>
            </p:cNvCxnSpPr>
            <p:nvPr/>
          </p:nvCxnSpPr>
          <p:spPr>
            <a:xfrm flipV="1">
              <a:off x="6226515" y="2455691"/>
              <a:ext cx="117121" cy="156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31" idx="1"/>
              <a:endCxn id="30" idx="4"/>
            </p:cNvCxnSpPr>
            <p:nvPr/>
          </p:nvCxnSpPr>
          <p:spPr>
            <a:xfrm flipH="1" flipV="1">
              <a:off x="6051566" y="2394607"/>
              <a:ext cx="100483" cy="21790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17" idx="7"/>
              <a:endCxn id="30" idx="2"/>
            </p:cNvCxnSpPr>
            <p:nvPr/>
          </p:nvCxnSpPr>
          <p:spPr>
            <a:xfrm flipV="1">
              <a:off x="5829966" y="2271030"/>
              <a:ext cx="98022" cy="576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30" idx="1"/>
              <a:endCxn id="16" idx="5"/>
            </p:cNvCxnSpPr>
            <p:nvPr/>
          </p:nvCxnSpPr>
          <p:spPr>
            <a:xfrm flipH="1" flipV="1">
              <a:off x="5829966" y="2023748"/>
              <a:ext cx="134217"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30" idx="0"/>
              <a:endCxn id="20" idx="4"/>
            </p:cNvCxnSpPr>
            <p:nvPr/>
          </p:nvCxnSpPr>
          <p:spPr>
            <a:xfrm flipV="1">
              <a:off x="6051566" y="1997291"/>
              <a:ext cx="32405" cy="15016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30" idx="7"/>
              <a:endCxn id="19" idx="3"/>
            </p:cNvCxnSpPr>
            <p:nvPr/>
          </p:nvCxnSpPr>
          <p:spPr>
            <a:xfrm flipV="1">
              <a:off x="6138948" y="2023748"/>
              <a:ext cx="199028"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30" idx="6"/>
              <a:endCxn id="22" idx="1"/>
            </p:cNvCxnSpPr>
            <p:nvPr/>
          </p:nvCxnSpPr>
          <p:spPr>
            <a:xfrm>
              <a:off x="6175143" y="2271030"/>
              <a:ext cx="168493" cy="6436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9" name="Oval 78"/>
            <p:cNvSpPr/>
            <p:nvPr/>
          </p:nvSpPr>
          <p:spPr>
            <a:xfrm>
              <a:off x="5968564" y="5535435"/>
              <a:ext cx="260282" cy="862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grpSp>
      <p:cxnSp>
        <p:nvCxnSpPr>
          <p:cNvPr id="83" name="Straight Connector 82"/>
          <p:cNvCxnSpPr/>
          <p:nvPr/>
        </p:nvCxnSpPr>
        <p:spPr>
          <a:xfrm>
            <a:off x="6507114" y="1954574"/>
            <a:ext cx="113733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772991" y="1668182"/>
            <a:ext cx="2680775" cy="646331"/>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5" name="Straight Connector 84"/>
          <p:cNvCxnSpPr/>
          <p:nvPr/>
        </p:nvCxnSpPr>
        <p:spPr>
          <a:xfrm>
            <a:off x="6507114" y="2795280"/>
            <a:ext cx="1137333"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44446" y="2795280"/>
            <a:ext cx="0" cy="305992"/>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707545" y="3291709"/>
            <a:ext cx="1874043" cy="830997"/>
          </a:xfrm>
          <a:prstGeom prst="rect">
            <a:avLst/>
          </a:prstGeom>
          <a:noFill/>
        </p:spPr>
        <p:txBody>
          <a:bodyPr wrap="square" rtlCol="0">
            <a:spAutoFit/>
          </a:bodyPr>
          <a:lstStyle/>
          <a:p>
            <a:pPr algn="ctr"/>
            <a:r>
              <a:rPr lang="zh-CN" alt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9" name="Straight Connector 88"/>
          <p:cNvCxnSpPr/>
          <p:nvPr/>
        </p:nvCxnSpPr>
        <p:spPr>
          <a:xfrm>
            <a:off x="6539762" y="4774455"/>
            <a:ext cx="2376706"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916468" y="4072545"/>
            <a:ext cx="0" cy="701913"/>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9001500" y="3960078"/>
            <a:ext cx="2274501" cy="830997"/>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3" name="TextBox 92"/>
          <p:cNvSpPr txBox="1"/>
          <p:nvPr/>
        </p:nvSpPr>
        <p:spPr>
          <a:xfrm>
            <a:off x="864411" y="1916122"/>
            <a:ext cx="4302908" cy="1077090"/>
          </a:xfrm>
          <a:prstGeom prst="rect">
            <a:avLst/>
          </a:prstGeom>
          <a:noFill/>
        </p:spPr>
        <p:txBody>
          <a:bodyPr wrap="square" rtlCol="0">
            <a:spAutoFit/>
          </a:bodyPr>
          <a:lstStyle/>
          <a:p>
            <a:r>
              <a:rPr lang="zh-CN" alt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0" name="Oval 79"/>
          <p:cNvSpPr/>
          <p:nvPr/>
        </p:nvSpPr>
        <p:spPr>
          <a:xfrm>
            <a:off x="1173116" y="4126223"/>
            <a:ext cx="775938" cy="7759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90" name="Oval 89"/>
          <p:cNvSpPr/>
          <p:nvPr/>
        </p:nvSpPr>
        <p:spPr>
          <a:xfrm>
            <a:off x="2446760" y="4130913"/>
            <a:ext cx="775938" cy="77593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94" name="Oval 93"/>
          <p:cNvSpPr/>
          <p:nvPr/>
        </p:nvSpPr>
        <p:spPr>
          <a:xfrm>
            <a:off x="3723947" y="4126223"/>
            <a:ext cx="775938" cy="7759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81" name="Oval 80"/>
          <p:cNvSpPr/>
          <p:nvPr/>
        </p:nvSpPr>
        <p:spPr>
          <a:xfrm>
            <a:off x="3661266" y="4061037"/>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5" name="Oval 94"/>
          <p:cNvSpPr/>
          <p:nvPr/>
        </p:nvSpPr>
        <p:spPr>
          <a:xfrm>
            <a:off x="2379102" y="4060536"/>
            <a:ext cx="901042" cy="901042"/>
          </a:xfrm>
          <a:prstGeom prst="ellipse">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6" name="Oval 95"/>
          <p:cNvSpPr/>
          <p:nvPr/>
        </p:nvSpPr>
        <p:spPr>
          <a:xfrm>
            <a:off x="1105027" y="4060536"/>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932531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25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250"/>
                                        <p:tgtEl>
                                          <p:spTgt spid="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250"/>
                                        <p:tgtEl>
                                          <p:spTgt spid="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left)">
                                      <p:cBhvr>
                                        <p:cTn id="27" dur="25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250"/>
                                        <p:tgtEl>
                                          <p:spTgt spid="8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250" fill="hold"/>
                                        <p:tgtEl>
                                          <p:spTgt spid="88"/>
                                        </p:tgtEl>
                                        <p:attrNameLst>
                                          <p:attrName>ppt_w</p:attrName>
                                        </p:attrNameLst>
                                      </p:cBhvr>
                                      <p:tavLst>
                                        <p:tav tm="0">
                                          <p:val>
                                            <p:fltVal val="0"/>
                                          </p:val>
                                        </p:tav>
                                        <p:tav tm="100000">
                                          <p:val>
                                            <p:strVal val="#ppt_w"/>
                                          </p:val>
                                        </p:tav>
                                      </p:tavLst>
                                    </p:anim>
                                    <p:anim calcmode="lin" valueType="num">
                                      <p:cBhvr>
                                        <p:cTn id="38" dur="250" fill="hold"/>
                                        <p:tgtEl>
                                          <p:spTgt spid="88"/>
                                        </p:tgtEl>
                                        <p:attrNameLst>
                                          <p:attrName>ppt_h</p:attrName>
                                        </p:attrNameLst>
                                      </p:cBhvr>
                                      <p:tavLst>
                                        <p:tav tm="0">
                                          <p:val>
                                            <p:fltVal val="0"/>
                                          </p:val>
                                        </p:tav>
                                        <p:tav tm="100000">
                                          <p:val>
                                            <p:strVal val="#ppt_h"/>
                                          </p:val>
                                        </p:tav>
                                      </p:tavLst>
                                    </p:anim>
                                    <p:animEffect transition="in" filter="fade">
                                      <p:cBhvr>
                                        <p:cTn id="39" dur="250"/>
                                        <p:tgtEl>
                                          <p:spTgt spid="8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left)">
                                      <p:cBhvr>
                                        <p:cTn id="44" dur="250"/>
                                        <p:tgtEl>
                                          <p:spTgt spid="8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8" grpId="0"/>
      <p:bldP spid="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658" y="5318485"/>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5200" y="4259066"/>
            <a:ext cx="2051052"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198" y="3218252"/>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10581" y="2082680"/>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40014" y="4886041"/>
            <a:ext cx="1132512" cy="1066137"/>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21"/>
            <p:cNvSpPr txBox="1">
              <a:spLocks noChangeArrowheads="1"/>
            </p:cNvSpPr>
            <p:nvPr/>
          </p:nvSpPr>
          <p:spPr bwMode="auto">
            <a:xfrm>
              <a:off x="6356738" y="5179787"/>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grpSp>
      <p:grpSp>
        <p:nvGrpSpPr>
          <p:cNvPr id="8" name="Group 7"/>
          <p:cNvGrpSpPr/>
          <p:nvPr/>
        </p:nvGrpSpPr>
        <p:grpSpPr>
          <a:xfrm>
            <a:off x="3706485" y="3819913"/>
            <a:ext cx="1132512" cy="1066138"/>
            <a:chOff x="6420131" y="3749417"/>
            <a:chExt cx="1192668" cy="1122553"/>
          </a:xfrm>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solidFill>
              <a:schemeClr val="accent3"/>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22"/>
            <p:cNvSpPr txBox="1">
              <a:spLocks noChangeArrowheads="1"/>
            </p:cNvSpPr>
            <p:nvPr/>
          </p:nvSpPr>
          <p:spPr bwMode="auto">
            <a:xfrm>
              <a:off x="6672040" y="4034884"/>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grpSp>
      <p:grpSp>
        <p:nvGrpSpPr>
          <p:cNvPr id="11" name="Group 10"/>
          <p:cNvGrpSpPr/>
          <p:nvPr/>
        </p:nvGrpSpPr>
        <p:grpSpPr>
          <a:xfrm>
            <a:off x="3306778" y="2753786"/>
            <a:ext cx="1132512" cy="1066135"/>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3"/>
            <p:cNvSpPr txBox="1">
              <a:spLocks noChangeArrowheads="1"/>
            </p:cNvSpPr>
            <p:nvPr/>
          </p:nvSpPr>
          <p:spPr bwMode="auto">
            <a:xfrm>
              <a:off x="6231728" y="2895665"/>
              <a:ext cx="771726" cy="61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grpSp>
      <p:grpSp>
        <p:nvGrpSpPr>
          <p:cNvPr id="14" name="Group 13"/>
          <p:cNvGrpSpPr/>
          <p:nvPr/>
        </p:nvGrpSpPr>
        <p:grpSpPr>
          <a:xfrm>
            <a:off x="2740526" y="1747059"/>
            <a:ext cx="1132512" cy="1066137"/>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4"/>
            <p:cNvSpPr txBox="1">
              <a:spLocks noChangeArrowheads="1"/>
            </p:cNvSpPr>
            <p:nvPr/>
          </p:nvSpPr>
          <p:spPr bwMode="auto">
            <a:xfrm rot="20681241">
              <a:off x="5613324" y="1773188"/>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grpSp>
      <p:grpSp>
        <p:nvGrpSpPr>
          <p:cNvPr id="27" name="Group 26"/>
          <p:cNvGrpSpPr>
            <a:grpSpLocks noChangeAspect="1"/>
          </p:cNvGrpSpPr>
          <p:nvPr/>
        </p:nvGrpSpPr>
        <p:grpSpPr>
          <a:xfrm>
            <a:off x="4769900" y="1709525"/>
            <a:ext cx="854606" cy="854768"/>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a:grpSpLocks noChangeAspect="1"/>
          </p:cNvGrpSpPr>
          <p:nvPr/>
        </p:nvGrpSpPr>
        <p:grpSpPr>
          <a:xfrm>
            <a:off x="5699687" y="4873745"/>
            <a:ext cx="854606" cy="854768"/>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a:grpSpLocks noChangeAspect="1"/>
          </p:cNvGrpSpPr>
          <p:nvPr/>
        </p:nvGrpSpPr>
        <p:grpSpPr>
          <a:xfrm>
            <a:off x="6553635" y="3829923"/>
            <a:ext cx="854606" cy="854768"/>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a:grpSpLocks noChangeAspect="1"/>
          </p:cNvGrpSpPr>
          <p:nvPr/>
        </p:nvGrpSpPr>
        <p:grpSpPr>
          <a:xfrm>
            <a:off x="5524577" y="2724901"/>
            <a:ext cx="854606" cy="854768"/>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a:grpSpLocks noChangeAspect="1"/>
          </p:cNvGrpSpPr>
          <p:nvPr/>
        </p:nvGrpSpPr>
        <p:grpSpPr>
          <a:xfrm>
            <a:off x="4961609" y="1896505"/>
            <a:ext cx="462913" cy="463001"/>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5918415" y="5141654"/>
            <a:ext cx="410559" cy="313850"/>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759827" y="4071136"/>
            <a:ext cx="424838" cy="365928"/>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Freeform 13"/>
          <p:cNvSpPr>
            <a:spLocks noChangeAspect="1" noEditPoints="1"/>
          </p:cNvSpPr>
          <p:nvPr/>
        </p:nvSpPr>
        <p:spPr bwMode="auto">
          <a:xfrm>
            <a:off x="5764641" y="2938727"/>
            <a:ext cx="402025" cy="391579"/>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25" tIns="43411" rIns="86825" bIns="43411"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6664947" y="4807473"/>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7506029" y="3820550"/>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490902" y="2670701"/>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5769061" y="1611526"/>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5774533" y="1950064"/>
            <a:ext cx="2566769" cy="615297"/>
          </a:xfrm>
          <a:prstGeom prst="rect">
            <a:avLst/>
          </a:prstGeom>
          <a:noFill/>
        </p:spPr>
        <p:txBody>
          <a:bodyPr wrap="square" lIns="0" tIns="0" rIns="0" bIns="0" numCol="1" spcCol="256032">
            <a:spAutoFit/>
          </a:bodyPr>
          <a:lstStyle/>
          <a:p>
            <a:pPr algn="just">
              <a:lnSpc>
                <a:spcPct val="120000"/>
              </a:lnSpc>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a:pPr>
            <a:r>
              <a:rPr lang="en-US" altLang="zh-CN"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512940" y="3053952"/>
            <a:ext cx="2566769"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p:nvPr/>
        </p:nvSpPr>
        <p:spPr>
          <a:xfrm>
            <a:off x="7506046" y="4205524"/>
            <a:ext cx="2506296"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61"/>
          <p:cNvSpPr txBox="1"/>
          <p:nvPr/>
        </p:nvSpPr>
        <p:spPr>
          <a:xfrm>
            <a:off x="6662201" y="5165168"/>
            <a:ext cx="2566769"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780414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85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10000"/>
                            </p:stCondLst>
                            <p:childTnLst>
                              <p:par>
                                <p:cTn id="81" presetID="2" presetClass="entr" presetSubtype="2"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additive="base">
                                        <p:cTn id="83" dur="500" fill="hold"/>
                                        <p:tgtEl>
                                          <p:spTgt spid="59"/>
                                        </p:tgtEl>
                                        <p:attrNameLst>
                                          <p:attrName>ppt_x</p:attrName>
                                        </p:attrNameLst>
                                      </p:cBhvr>
                                      <p:tavLst>
                                        <p:tav tm="0">
                                          <p:val>
                                            <p:strVal val="1+#ppt_w/2"/>
                                          </p:val>
                                        </p:tav>
                                        <p:tav tm="100000">
                                          <p:val>
                                            <p:strVal val="#ppt_x"/>
                                          </p:val>
                                        </p:tav>
                                      </p:tavLst>
                                    </p:anim>
                                    <p:anim calcmode="lin" valueType="num">
                                      <p:cBhvr additive="base">
                                        <p:cTn id="84" dur="500" fill="hold"/>
                                        <p:tgtEl>
                                          <p:spTgt spid="59"/>
                                        </p:tgtEl>
                                        <p:attrNameLst>
                                          <p:attrName>ppt_y</p:attrName>
                                        </p:attrNameLst>
                                      </p:cBhvr>
                                      <p:tavLst>
                                        <p:tav tm="0">
                                          <p:val>
                                            <p:strVal val="#ppt_y"/>
                                          </p:val>
                                        </p:tav>
                                        <p:tav tm="100000">
                                          <p:val>
                                            <p:strVal val="#ppt_y"/>
                                          </p:val>
                                        </p:tav>
                                      </p:tavLst>
                                    </p:anim>
                                  </p:childTnLst>
                                </p:cTn>
                              </p:par>
                            </p:childTnLst>
                          </p:cTn>
                        </p:par>
                        <p:par>
                          <p:cTn id="85" fill="hold">
                            <p:stCondLst>
                              <p:cond delay="10500"/>
                            </p:stCondLst>
                            <p:childTnLst>
                              <p:par>
                                <p:cTn id="86" presetID="2" presetClass="entr" presetSubtype="2"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1+#ppt_w/2"/>
                                          </p:val>
                                        </p:tav>
                                        <p:tav tm="100000">
                                          <p:val>
                                            <p:strVal val="#ppt_x"/>
                                          </p:val>
                                        </p:tav>
                                      </p:tavLst>
                                    </p:anim>
                                    <p:anim calcmode="lin" valueType="num">
                                      <p:cBhvr additive="base">
                                        <p:cTn id="89" dur="500" fill="hold"/>
                                        <p:tgtEl>
                                          <p:spTgt spid="60"/>
                                        </p:tgtEl>
                                        <p:attrNameLst>
                                          <p:attrName>ppt_y</p:attrName>
                                        </p:attrNameLst>
                                      </p:cBhvr>
                                      <p:tavLst>
                                        <p:tav tm="0">
                                          <p:val>
                                            <p:strVal val="#ppt_y"/>
                                          </p:val>
                                        </p:tav>
                                        <p:tav tm="100000">
                                          <p:val>
                                            <p:strVal val="#ppt_y"/>
                                          </p:val>
                                        </p:tav>
                                      </p:tavLst>
                                    </p:anim>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500" fill="hold"/>
                                        <p:tgtEl>
                                          <p:spTgt spid="61"/>
                                        </p:tgtEl>
                                        <p:attrNameLst>
                                          <p:attrName>ppt_x</p:attrName>
                                        </p:attrNameLst>
                                      </p:cBhvr>
                                      <p:tavLst>
                                        <p:tav tm="0">
                                          <p:val>
                                            <p:strVal val="1+#ppt_w/2"/>
                                          </p:val>
                                        </p:tav>
                                        <p:tav tm="100000">
                                          <p:val>
                                            <p:strVal val="#ppt_x"/>
                                          </p:val>
                                        </p:tav>
                                      </p:tavLst>
                                    </p:anim>
                                    <p:anim calcmode="lin" valueType="num">
                                      <p:cBhvr additive="base">
                                        <p:cTn id="94" dur="500" fill="hold"/>
                                        <p:tgtEl>
                                          <p:spTgt spid="61"/>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fill="hold"/>
                                        <p:tgtEl>
                                          <p:spTgt spid="62"/>
                                        </p:tgtEl>
                                        <p:attrNameLst>
                                          <p:attrName>ppt_x</p:attrName>
                                        </p:attrNameLst>
                                      </p:cBhvr>
                                      <p:tavLst>
                                        <p:tav tm="0">
                                          <p:val>
                                            <p:strVal val="1+#ppt_w/2"/>
                                          </p:val>
                                        </p:tav>
                                        <p:tav tm="100000">
                                          <p:val>
                                            <p:strVal val="#ppt_x"/>
                                          </p:val>
                                        </p:tav>
                                      </p:tavLst>
                                    </p:anim>
                                    <p:anim calcmode="lin" valueType="num">
                                      <p:cBhvr additive="base">
                                        <p:cTn id="99" dur="500" fill="hold"/>
                                        <p:tgtEl>
                                          <p:spTgt spid="62"/>
                                        </p:tgtEl>
                                        <p:attrNameLst>
                                          <p:attrName>ppt_y</p:attrName>
                                        </p:attrNameLst>
                                      </p:cBhvr>
                                      <p:tavLst>
                                        <p:tav tm="0">
                                          <p:val>
                                            <p:strVal val="#ppt_y"/>
                                          </p:val>
                                        </p:tav>
                                        <p:tav tm="100000">
                                          <p:val>
                                            <p:strVal val="#ppt_y"/>
                                          </p:val>
                                        </p:tav>
                                      </p:tavLst>
                                    </p:anim>
                                  </p:childTnLst>
                                </p:cTn>
                              </p:par>
                              <p:par>
                                <p:cTn id="100" presetID="31" presetClass="entr" presetSubtype="0" fill="hold" nodeType="withEffect">
                                  <p:stCondLst>
                                    <p:cond delay="10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1000" fill="hold"/>
                                        <p:tgtEl>
                                          <p:spTgt spid="63"/>
                                        </p:tgtEl>
                                        <p:attrNameLst>
                                          <p:attrName>ppt_w</p:attrName>
                                        </p:attrNameLst>
                                      </p:cBhvr>
                                      <p:tavLst>
                                        <p:tav tm="0">
                                          <p:val>
                                            <p:fltVal val="0"/>
                                          </p:val>
                                        </p:tav>
                                        <p:tav tm="100000">
                                          <p:val>
                                            <p:strVal val="#ppt_w"/>
                                          </p:val>
                                        </p:tav>
                                      </p:tavLst>
                                    </p:anim>
                                    <p:anim calcmode="lin" valueType="num">
                                      <p:cBhvr>
                                        <p:cTn id="103" dur="1000" fill="hold"/>
                                        <p:tgtEl>
                                          <p:spTgt spid="63"/>
                                        </p:tgtEl>
                                        <p:attrNameLst>
                                          <p:attrName>ppt_h</p:attrName>
                                        </p:attrNameLst>
                                      </p:cBhvr>
                                      <p:tavLst>
                                        <p:tav tm="0">
                                          <p:val>
                                            <p:fltVal val="0"/>
                                          </p:val>
                                        </p:tav>
                                        <p:tav tm="100000">
                                          <p:val>
                                            <p:strVal val="#ppt_h"/>
                                          </p:val>
                                        </p:tav>
                                      </p:tavLst>
                                    </p:anim>
                                    <p:anim calcmode="lin" valueType="num">
                                      <p:cBhvr>
                                        <p:cTn id="104" dur="1000" fill="hold"/>
                                        <p:tgtEl>
                                          <p:spTgt spid="63"/>
                                        </p:tgtEl>
                                        <p:attrNameLst>
                                          <p:attrName>style.rotation</p:attrName>
                                        </p:attrNameLst>
                                      </p:cBhvr>
                                      <p:tavLst>
                                        <p:tav tm="0">
                                          <p:val>
                                            <p:fltVal val="90"/>
                                          </p:val>
                                        </p:tav>
                                        <p:tav tm="100000">
                                          <p:val>
                                            <p:fltVal val="0"/>
                                          </p:val>
                                        </p:tav>
                                      </p:tavLst>
                                    </p:anim>
                                    <p:animEffect transition="in" filter="fade">
                                      <p:cBhvr>
                                        <p:cTn id="105" dur="1000"/>
                                        <p:tgtEl>
                                          <p:spTgt spid="63"/>
                                        </p:tgtEl>
                                      </p:cBhvr>
                                    </p:animEffect>
                                  </p:childTnLst>
                                </p:cTn>
                              </p:par>
                              <p:par>
                                <p:cTn id="106" presetID="31" presetClass="entr" presetSubtype="0" fill="hold" nodeType="withEffect">
                                  <p:stCondLst>
                                    <p:cond delay="1000"/>
                                  </p:stCondLst>
                                  <p:childTnLst>
                                    <p:set>
                                      <p:cBhvr>
                                        <p:cTn id="107" dur="1" fill="hold">
                                          <p:stCondLst>
                                            <p:cond delay="0"/>
                                          </p:stCondLst>
                                        </p:cTn>
                                        <p:tgtEl>
                                          <p:spTgt spid="64"/>
                                        </p:tgtEl>
                                        <p:attrNameLst>
                                          <p:attrName>style.visibility</p:attrName>
                                        </p:attrNameLst>
                                      </p:cBhvr>
                                      <p:to>
                                        <p:strVal val="visible"/>
                                      </p:to>
                                    </p:set>
                                    <p:anim calcmode="lin" valueType="num">
                                      <p:cBhvr>
                                        <p:cTn id="108" dur="1000" fill="hold"/>
                                        <p:tgtEl>
                                          <p:spTgt spid="64"/>
                                        </p:tgtEl>
                                        <p:attrNameLst>
                                          <p:attrName>ppt_w</p:attrName>
                                        </p:attrNameLst>
                                      </p:cBhvr>
                                      <p:tavLst>
                                        <p:tav tm="0">
                                          <p:val>
                                            <p:fltVal val="0"/>
                                          </p:val>
                                        </p:tav>
                                        <p:tav tm="100000">
                                          <p:val>
                                            <p:strVal val="#ppt_w"/>
                                          </p:val>
                                        </p:tav>
                                      </p:tavLst>
                                    </p:anim>
                                    <p:anim calcmode="lin" valueType="num">
                                      <p:cBhvr>
                                        <p:cTn id="109" dur="1000" fill="hold"/>
                                        <p:tgtEl>
                                          <p:spTgt spid="64"/>
                                        </p:tgtEl>
                                        <p:attrNameLst>
                                          <p:attrName>ppt_h</p:attrName>
                                        </p:attrNameLst>
                                      </p:cBhvr>
                                      <p:tavLst>
                                        <p:tav tm="0">
                                          <p:val>
                                            <p:fltVal val="0"/>
                                          </p:val>
                                        </p:tav>
                                        <p:tav tm="100000">
                                          <p:val>
                                            <p:strVal val="#ppt_h"/>
                                          </p:val>
                                        </p:tav>
                                      </p:tavLst>
                                    </p:anim>
                                    <p:anim calcmode="lin" valueType="num">
                                      <p:cBhvr>
                                        <p:cTn id="110" dur="1000" fill="hold"/>
                                        <p:tgtEl>
                                          <p:spTgt spid="64"/>
                                        </p:tgtEl>
                                        <p:attrNameLst>
                                          <p:attrName>style.rotation</p:attrName>
                                        </p:attrNameLst>
                                      </p:cBhvr>
                                      <p:tavLst>
                                        <p:tav tm="0">
                                          <p:val>
                                            <p:fltVal val="90"/>
                                          </p:val>
                                        </p:tav>
                                        <p:tav tm="100000">
                                          <p:val>
                                            <p:fltVal val="0"/>
                                          </p:val>
                                        </p:tav>
                                      </p:tavLst>
                                    </p:anim>
                                    <p:animEffect transition="in" filter="fade">
                                      <p:cBhvr>
                                        <p:cTn id="111" dur="1000"/>
                                        <p:tgtEl>
                                          <p:spTgt spid="64"/>
                                        </p:tgtEl>
                                      </p:cBhvr>
                                    </p:animEffect>
                                  </p:childTnLst>
                                </p:cTn>
                              </p:par>
                              <p:par>
                                <p:cTn id="112" presetID="31" presetClass="entr" presetSubtype="0" fill="hold" nodeType="withEffect">
                                  <p:stCondLst>
                                    <p:cond delay="1000"/>
                                  </p:stCondLst>
                                  <p:childTnLst>
                                    <p:set>
                                      <p:cBhvr>
                                        <p:cTn id="113" dur="1" fill="hold">
                                          <p:stCondLst>
                                            <p:cond delay="0"/>
                                          </p:stCondLst>
                                        </p:cTn>
                                        <p:tgtEl>
                                          <p:spTgt spid="65"/>
                                        </p:tgtEl>
                                        <p:attrNameLst>
                                          <p:attrName>style.visibility</p:attrName>
                                        </p:attrNameLst>
                                      </p:cBhvr>
                                      <p:to>
                                        <p:strVal val="visible"/>
                                      </p:to>
                                    </p:set>
                                    <p:anim calcmode="lin" valueType="num">
                                      <p:cBhvr>
                                        <p:cTn id="114" dur="1000" fill="hold"/>
                                        <p:tgtEl>
                                          <p:spTgt spid="65"/>
                                        </p:tgtEl>
                                        <p:attrNameLst>
                                          <p:attrName>ppt_w</p:attrName>
                                        </p:attrNameLst>
                                      </p:cBhvr>
                                      <p:tavLst>
                                        <p:tav tm="0">
                                          <p:val>
                                            <p:fltVal val="0"/>
                                          </p:val>
                                        </p:tav>
                                        <p:tav tm="100000">
                                          <p:val>
                                            <p:strVal val="#ppt_w"/>
                                          </p:val>
                                        </p:tav>
                                      </p:tavLst>
                                    </p:anim>
                                    <p:anim calcmode="lin" valueType="num">
                                      <p:cBhvr>
                                        <p:cTn id="115" dur="1000" fill="hold"/>
                                        <p:tgtEl>
                                          <p:spTgt spid="65"/>
                                        </p:tgtEl>
                                        <p:attrNameLst>
                                          <p:attrName>ppt_h</p:attrName>
                                        </p:attrNameLst>
                                      </p:cBhvr>
                                      <p:tavLst>
                                        <p:tav tm="0">
                                          <p:val>
                                            <p:fltVal val="0"/>
                                          </p:val>
                                        </p:tav>
                                        <p:tav tm="100000">
                                          <p:val>
                                            <p:strVal val="#ppt_h"/>
                                          </p:val>
                                        </p:tav>
                                      </p:tavLst>
                                    </p:anim>
                                    <p:anim calcmode="lin" valueType="num">
                                      <p:cBhvr>
                                        <p:cTn id="116" dur="1000" fill="hold"/>
                                        <p:tgtEl>
                                          <p:spTgt spid="65"/>
                                        </p:tgtEl>
                                        <p:attrNameLst>
                                          <p:attrName>style.rotation</p:attrName>
                                        </p:attrNameLst>
                                      </p:cBhvr>
                                      <p:tavLst>
                                        <p:tav tm="0">
                                          <p:val>
                                            <p:fltVal val="90"/>
                                          </p:val>
                                        </p:tav>
                                        <p:tav tm="100000">
                                          <p:val>
                                            <p:fltVal val="0"/>
                                          </p:val>
                                        </p:tav>
                                      </p:tavLst>
                                    </p:anim>
                                    <p:animEffect transition="in" filter="fade">
                                      <p:cBhvr>
                                        <p:cTn id="117" dur="1000"/>
                                        <p:tgtEl>
                                          <p:spTgt spid="65"/>
                                        </p:tgtEl>
                                      </p:cBhvr>
                                    </p:animEffect>
                                  </p:childTnLst>
                                </p:cTn>
                              </p:par>
                              <p:par>
                                <p:cTn id="118" presetID="31" presetClass="entr" presetSubtype="0" fill="hold" nodeType="withEffect">
                                  <p:stCondLst>
                                    <p:cond delay="100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1000" fill="hold"/>
                                        <p:tgtEl>
                                          <p:spTgt spid="66"/>
                                        </p:tgtEl>
                                        <p:attrNameLst>
                                          <p:attrName>ppt_w</p:attrName>
                                        </p:attrNameLst>
                                      </p:cBhvr>
                                      <p:tavLst>
                                        <p:tav tm="0">
                                          <p:val>
                                            <p:fltVal val="0"/>
                                          </p:val>
                                        </p:tav>
                                        <p:tav tm="100000">
                                          <p:val>
                                            <p:strVal val="#ppt_w"/>
                                          </p:val>
                                        </p:tav>
                                      </p:tavLst>
                                    </p:anim>
                                    <p:anim calcmode="lin" valueType="num">
                                      <p:cBhvr>
                                        <p:cTn id="121" dur="1000" fill="hold"/>
                                        <p:tgtEl>
                                          <p:spTgt spid="66"/>
                                        </p:tgtEl>
                                        <p:attrNameLst>
                                          <p:attrName>ppt_h</p:attrName>
                                        </p:attrNameLst>
                                      </p:cBhvr>
                                      <p:tavLst>
                                        <p:tav tm="0">
                                          <p:val>
                                            <p:fltVal val="0"/>
                                          </p:val>
                                        </p:tav>
                                        <p:tav tm="100000">
                                          <p:val>
                                            <p:strVal val="#ppt_h"/>
                                          </p:val>
                                        </p:tav>
                                      </p:tavLst>
                                    </p:anim>
                                    <p:anim calcmode="lin" valueType="num">
                                      <p:cBhvr>
                                        <p:cTn id="122" dur="1000" fill="hold"/>
                                        <p:tgtEl>
                                          <p:spTgt spid="66"/>
                                        </p:tgtEl>
                                        <p:attrNameLst>
                                          <p:attrName>style.rotation</p:attrName>
                                        </p:attrNameLst>
                                      </p:cBhvr>
                                      <p:tavLst>
                                        <p:tav tm="0">
                                          <p:val>
                                            <p:fltVal val="90"/>
                                          </p:val>
                                        </p:tav>
                                        <p:tav tm="100000">
                                          <p:val>
                                            <p:fltVal val="0"/>
                                          </p:val>
                                        </p:tav>
                                      </p:tavLst>
                                    </p:anim>
                                    <p:animEffect transition="in" filter="fade">
                                      <p:cBhvr>
                                        <p:cTn id="1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33BCB1FF-0A01-4EF4-A218-453189B01433}"/>
              </a:ext>
            </a:extLst>
          </p:cNvPr>
          <p:cNvGrpSpPr/>
          <p:nvPr/>
        </p:nvGrpSpPr>
        <p:grpSpPr>
          <a:xfrm>
            <a:off x="-19811" y="3586734"/>
            <a:ext cx="7913796" cy="3345574"/>
            <a:chOff x="-16275" y="2464532"/>
            <a:chExt cx="6472597" cy="2736304"/>
          </a:xfrm>
        </p:grpSpPr>
        <p:pic>
          <p:nvPicPr>
            <p:cNvPr id="3" name="图片 2">
              <a:extLst>
                <a:ext uri="{FF2B5EF4-FFF2-40B4-BE49-F238E27FC236}">
                  <a16:creationId xmlns:a16="http://schemas.microsoft.com/office/drawing/2014/main" id="{77D2580D-A122-4781-8CF4-100B867C15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5" name="图片 4">
              <a:extLst>
                <a:ext uri="{FF2B5EF4-FFF2-40B4-BE49-F238E27FC236}">
                  <a16:creationId xmlns:a16="http://schemas.microsoft.com/office/drawing/2014/main" id="{85FF6CFF-FB4F-44B7-9612-3FB6BEEDE3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6" name="等腰三角形 5">
              <a:extLst>
                <a:ext uri="{FF2B5EF4-FFF2-40B4-BE49-F238E27FC236}">
                  <a16:creationId xmlns:a16="http://schemas.microsoft.com/office/drawing/2014/main" id="{B402C234-25B4-4135-B19E-C4F30F2E4DC8}"/>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14" name="组合 13">
            <a:extLst>
              <a:ext uri="{FF2B5EF4-FFF2-40B4-BE49-F238E27FC236}">
                <a16:creationId xmlns:a16="http://schemas.microsoft.com/office/drawing/2014/main" id="{C441CCF2-53B9-48E8-AAF5-6B8F3D56FE97}"/>
              </a:ext>
            </a:extLst>
          </p:cNvPr>
          <p:cNvGrpSpPr/>
          <p:nvPr/>
        </p:nvGrpSpPr>
        <p:grpSpPr>
          <a:xfrm>
            <a:off x="7824045" y="0"/>
            <a:ext cx="5230580" cy="1762491"/>
            <a:chOff x="5868434" y="0"/>
            <a:chExt cx="3924146" cy="1322276"/>
          </a:xfrm>
        </p:grpSpPr>
        <p:pic>
          <p:nvPicPr>
            <p:cNvPr id="4" name="图片 3">
              <a:extLst>
                <a:ext uri="{FF2B5EF4-FFF2-40B4-BE49-F238E27FC236}">
                  <a16:creationId xmlns:a16="http://schemas.microsoft.com/office/drawing/2014/main" id="{E29D0EA9-27D1-466F-A4A2-1A64C5284F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0000"/>
            <a:stretch/>
          </p:blipFill>
          <p:spPr>
            <a:xfrm flipH="1" flipV="1">
              <a:off x="6264188" y="0"/>
              <a:ext cx="3528392" cy="1322276"/>
            </a:xfrm>
            <a:prstGeom prst="rect">
              <a:avLst/>
            </a:prstGeom>
          </p:spPr>
        </p:pic>
        <p:sp>
          <p:nvSpPr>
            <p:cNvPr id="7" name="等腰三角形 6">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8" name="等腰三角形 7">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9" name="TextBox 5">
            <a:extLst>
              <a:ext uri="{FF2B5EF4-FFF2-40B4-BE49-F238E27FC236}">
                <a16:creationId xmlns:a16="http://schemas.microsoft.com/office/drawing/2014/main" id="{24B593F5-0826-4E2E-9C94-7F2BB8E54620}"/>
              </a:ext>
            </a:extLst>
          </p:cNvPr>
          <p:cNvSpPr txBox="1"/>
          <p:nvPr/>
        </p:nvSpPr>
        <p:spPr>
          <a:xfrm>
            <a:off x="4889500" y="2096939"/>
            <a:ext cx="6680200" cy="1231032"/>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4800">
                <a:solidFill>
                  <a:schemeClr val="accent1"/>
                </a:solidFill>
                <a:latin typeface="微软雅黑" panose="020B0503020204020204" pitchFamily="34" charset="-122"/>
                <a:ea typeface="微软雅黑" panose="020B0503020204020204" pitchFamily="34" charset="-122"/>
                <a:cs typeface="Clear Sans Light" pitchFamily="34" charset="0"/>
              </a:rPr>
              <a:t>演讲完毕 谢谢您的聆听</a:t>
            </a:r>
            <a:endParaRPr lang="id-ID" altLang="zh-CN" sz="4800"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10" name="矩形 9">
            <a:extLst>
              <a:ext uri="{FF2B5EF4-FFF2-40B4-BE49-F238E27FC236}">
                <a16:creationId xmlns:a16="http://schemas.microsoft.com/office/drawing/2014/main" id="{62E0A091-0815-4AB6-ABD7-303D68BFA8D3}"/>
              </a:ext>
            </a:extLst>
          </p:cNvPr>
          <p:cNvSpPr/>
          <p:nvPr/>
        </p:nvSpPr>
        <p:spPr>
          <a:xfrm>
            <a:off x="7251700" y="3683000"/>
            <a:ext cx="3721558" cy="276999"/>
          </a:xfrm>
          <a:prstGeom prst="rect">
            <a:avLst/>
          </a:prstGeom>
          <a:solidFill>
            <a:schemeClr val="accent3"/>
          </a:solidFill>
          <a:ln>
            <a:noFill/>
          </a:ln>
        </p:spPr>
        <p:txBody>
          <a:bodyPr wrap="square">
            <a:spAutoFit/>
          </a:bodyPr>
          <a:lstStyle/>
          <a:p>
            <a:pPr algn="dist"/>
            <a:r>
              <a:rPr lang="zh-CN" altLang="en-US" sz="1200" dirty="0">
                <a:solidFill>
                  <a:schemeClr val="bg1"/>
                </a:solidFill>
              </a:rPr>
              <a:t>汇报人：第一</a:t>
            </a:r>
            <a:r>
              <a:rPr lang="en-US" altLang="zh-CN" sz="1200" dirty="0">
                <a:solidFill>
                  <a:schemeClr val="bg1"/>
                </a:solidFill>
              </a:rPr>
              <a:t>PPT           </a:t>
            </a:r>
            <a:r>
              <a:rPr lang="zh-CN" altLang="en-US" sz="1200" dirty="0">
                <a:solidFill>
                  <a:schemeClr val="bg1"/>
                </a:solidFill>
              </a:rPr>
              <a:t>时间：</a:t>
            </a:r>
            <a:r>
              <a:rPr lang="en-US" altLang="zh-CN" sz="1200" dirty="0">
                <a:solidFill>
                  <a:schemeClr val="bg1"/>
                </a:solidFill>
              </a:rPr>
              <a:t>2018X</a:t>
            </a:r>
            <a:r>
              <a:rPr lang="zh-CN" altLang="en-US" sz="1200" dirty="0">
                <a:solidFill>
                  <a:schemeClr val="bg1"/>
                </a:solidFill>
              </a:rPr>
              <a:t>月</a:t>
            </a:r>
            <a:r>
              <a:rPr lang="en-US" altLang="zh-CN" sz="1200" dirty="0">
                <a:solidFill>
                  <a:schemeClr val="bg1"/>
                </a:solidFill>
              </a:rPr>
              <a:t>X</a:t>
            </a:r>
            <a:r>
              <a:rPr lang="zh-CN" altLang="en-US" sz="1200" dirty="0">
                <a:solidFill>
                  <a:schemeClr val="bg1"/>
                </a:solidFill>
              </a:rPr>
              <a:t>日</a:t>
            </a:r>
            <a:endParaRPr lang="en-US" altLang="zh-CN" sz="1200" dirty="0">
              <a:solidFill>
                <a:schemeClr val="bg1"/>
              </a:solidFill>
            </a:endParaRPr>
          </a:p>
        </p:txBody>
      </p:sp>
      <p:sp>
        <p:nvSpPr>
          <p:cNvPr id="11" name="TextBox 7">
            <a:extLst>
              <a:ext uri="{FF2B5EF4-FFF2-40B4-BE49-F238E27FC236}">
                <a16:creationId xmlns:a16="http://schemas.microsoft.com/office/drawing/2014/main" id="{D19FEFD8-1287-483D-94F5-91DC49D44CCF}"/>
              </a:ext>
            </a:extLst>
          </p:cNvPr>
          <p:cNvSpPr>
            <a:spLocks noChangeArrowheads="1"/>
          </p:cNvSpPr>
          <p:nvPr/>
        </p:nvSpPr>
        <p:spPr bwMode="auto">
          <a:xfrm>
            <a:off x="5032593" y="3272328"/>
            <a:ext cx="60418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a:defRPr/>
            </a:pPr>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适用于工作总结、工作计划、数据分析、宣传策划、数据分析等</a:t>
            </a:r>
          </a:p>
        </p:txBody>
      </p:sp>
      <p:sp>
        <p:nvSpPr>
          <p:cNvPr id="12" name="TextBox 5">
            <a:extLst>
              <a:ext uri="{FF2B5EF4-FFF2-40B4-BE49-F238E27FC236}">
                <a16:creationId xmlns:a16="http://schemas.microsoft.com/office/drawing/2014/main" id="{9D9FC040-8516-4BAE-BBAD-43EC3F1663E4}"/>
              </a:ext>
            </a:extLst>
          </p:cNvPr>
          <p:cNvSpPr txBox="1"/>
          <p:nvPr/>
        </p:nvSpPr>
        <p:spPr>
          <a:xfrm>
            <a:off x="2286000" y="1487369"/>
            <a:ext cx="2819837" cy="2777609"/>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1500" dirty="0">
                <a:solidFill>
                  <a:schemeClr val="accent1"/>
                </a:solidFill>
                <a:latin typeface="Agency FB" panose="020B0503020202020204" pitchFamily="34" charset="0"/>
                <a:ea typeface="华文琥珀" panose="02010800040101010101" pitchFamily="2" charset="-122"/>
                <a:cs typeface="Clear Sans Light" pitchFamily="34" charset="0"/>
              </a:rPr>
              <a:t>20XX</a:t>
            </a:r>
            <a:endParaRPr lang="id-ID" altLang="zh-CN" sz="8000" dirty="0">
              <a:solidFill>
                <a:schemeClr val="accent1"/>
              </a:solidFill>
              <a:latin typeface="Agency FB" panose="020B0503020202020204" pitchFamily="34" charset="0"/>
              <a:ea typeface="华文琥珀" panose="02010800040101010101" pitchFamily="2" charset="-122"/>
              <a:cs typeface="Clear Sans Light" pitchFamily="34" charset="0"/>
            </a:endParaRPr>
          </a:p>
        </p:txBody>
      </p:sp>
    </p:spTree>
    <p:extLst>
      <p:ext uri="{BB962C8B-B14F-4D97-AF65-F5344CB8AC3E}">
        <p14:creationId xmlns:p14="http://schemas.microsoft.com/office/powerpoint/2010/main" val="35963115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Scale>
                                      <p:cBhvr>
                                        <p:cTn id="17" dur="1000" decel="50000" fill="hold">
                                          <p:stCondLst>
                                            <p:cond delay="0"/>
                                          </p:stCondLst>
                                        </p:cTn>
                                        <p:tgtEl>
                                          <p:spTgt spid="1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xEl>
                                              <p:pRg st="0" end="0"/>
                                            </p:txEl>
                                          </p:spTgt>
                                        </p:tgtEl>
                                        <p:attrNameLst>
                                          <p:attrName>ppt_x</p:attrName>
                                          <p:attrName>ppt_y</p:attrName>
                                        </p:attrNameLst>
                                      </p:cBhvr>
                                    </p:animMotion>
                                    <p:animEffect transition="in" filter="fade">
                                      <p:cBhvr>
                                        <p:cTn id="19" dur="1000"/>
                                        <p:tgtEl>
                                          <p:spTgt spid="12">
                                            <p:txEl>
                                              <p:pRg st="0" end="0"/>
                                            </p:txEl>
                                          </p:spTgt>
                                        </p:tgtEl>
                                      </p:cBhvr>
                                    </p:animEffect>
                                  </p:childTnLst>
                                </p:cTn>
                              </p:par>
                            </p:childTnLst>
                          </p:cTn>
                        </p:par>
                        <p:par>
                          <p:cTn id="20" fill="hold">
                            <p:stCondLst>
                              <p:cond delay="2000"/>
                            </p:stCondLst>
                            <p:childTnLst>
                              <p:par>
                                <p:cTn id="21" presetID="52"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Scale>
                                      <p:cBhvr>
                                        <p:cTn id="23"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xEl>
                                              <p:pRg st="0" end="0"/>
                                            </p:txEl>
                                          </p:spTgt>
                                        </p:tgtEl>
                                        <p:attrNameLst>
                                          <p:attrName>ppt_x</p:attrName>
                                          <p:attrName>ppt_y</p:attrName>
                                        </p:attrNameLst>
                                      </p:cBhvr>
                                    </p:animMotion>
                                    <p:animEffect transition="in" filter="fade">
                                      <p:cBhvr>
                                        <p:cTn id="25" dur="1000"/>
                                        <p:tgtEl>
                                          <p:spTgt spid="9">
                                            <p:txEl>
                                              <p:pRg st="0" end="0"/>
                                            </p:txEl>
                                          </p:spTgt>
                                        </p:tgtEl>
                                      </p:cBhvr>
                                    </p:animEffect>
                                  </p:childTnLst>
                                </p:cTn>
                              </p:par>
                            </p:childTnLst>
                          </p:cTn>
                        </p:par>
                        <p:par>
                          <p:cTn id="26" fill="hold">
                            <p:stCondLst>
                              <p:cond delay="300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Scale>
                                      <p:cBhvr>
                                        <p:cTn id="29"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11"/>
                                        </p:tgtEl>
                                        <p:attrNameLst>
                                          <p:attrName>ppt_x</p:attrName>
                                          <p:attrName>ppt_y</p:attrName>
                                        </p:attrNameLst>
                                      </p:cBhvr>
                                    </p:animMotion>
                                    <p:animEffect transition="in" filter="fade">
                                      <p:cBhvr>
                                        <p:cTn id="31" dur="500"/>
                                        <p:tgtEl>
                                          <p:spTgt spid="11"/>
                                        </p:tgtEl>
                                      </p:cBhvr>
                                    </p:animEffect>
                                  </p:childTnLst>
                                </p:cTn>
                              </p:par>
                            </p:childTnLst>
                          </p:cTn>
                        </p:par>
                        <p:par>
                          <p:cTn id="32" fill="hold">
                            <p:stCondLst>
                              <p:cond delay="48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animBg="1"/>
      <p:bldP spid="11" grpId="0"/>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2576AE-22D0-4C92-B346-09B70DFAB68C}"/>
              </a:ext>
            </a:extLst>
          </p:cNvPr>
          <p:cNvGrpSpPr/>
          <p:nvPr/>
        </p:nvGrpSpPr>
        <p:grpSpPr>
          <a:xfrm flipH="1">
            <a:off x="4368342" y="3253750"/>
            <a:ext cx="7965748" cy="3647280"/>
            <a:chOff x="-16275" y="2464532"/>
            <a:chExt cx="6472597" cy="2736304"/>
          </a:xfrm>
        </p:grpSpPr>
        <p:pic>
          <p:nvPicPr>
            <p:cNvPr id="3" name="图片 2">
              <a:extLst>
                <a:ext uri="{FF2B5EF4-FFF2-40B4-BE49-F238E27FC236}">
                  <a16:creationId xmlns:a16="http://schemas.microsoft.com/office/drawing/2014/main" id="{1879D8C0-FCA8-4EF1-9200-5175FECFBC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4" name="图片 3">
              <a:extLst>
                <a:ext uri="{FF2B5EF4-FFF2-40B4-BE49-F238E27FC236}">
                  <a16:creationId xmlns:a16="http://schemas.microsoft.com/office/drawing/2014/main" id="{F5AA8ED8-F849-41C5-A3DA-6EEFAF26FF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5" name="等腰三角形 4">
              <a:extLst>
                <a:ext uri="{FF2B5EF4-FFF2-40B4-BE49-F238E27FC236}">
                  <a16:creationId xmlns:a16="http://schemas.microsoft.com/office/drawing/2014/main" id="{C0F7ED83-839E-4F68-A972-81B96D6CC1BA}"/>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10" name="Text Placeholder 3">
            <a:extLst>
              <a:ext uri="{FF2B5EF4-FFF2-40B4-BE49-F238E27FC236}">
                <a16:creationId xmlns:a16="http://schemas.microsoft.com/office/drawing/2014/main" id="{09F46A30-17B7-4E15-8D54-59FA5E914290}"/>
              </a:ext>
            </a:extLst>
          </p:cNvPr>
          <p:cNvSpPr txBox="1">
            <a:spLocks/>
          </p:cNvSpPr>
          <p:nvPr/>
        </p:nvSpPr>
        <p:spPr>
          <a:xfrm>
            <a:off x="2457936" y="2186222"/>
            <a:ext cx="1481175" cy="176400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chemeClr val="accent1"/>
                </a:solidFill>
                <a:latin typeface="方正姚体" panose="02010601030101010101" pitchFamily="2" charset="-122"/>
                <a:ea typeface="方正姚体" panose="02010601030101010101" pitchFamily="2" charset="-122"/>
                <a:cs typeface="Arial" panose="020B0604020202020204" pitchFamily="34" charset="0"/>
              </a:rPr>
              <a:t>01</a:t>
            </a:r>
          </a:p>
        </p:txBody>
      </p:sp>
      <p:sp>
        <p:nvSpPr>
          <p:cNvPr id="11" name="文本框 10">
            <a:extLst>
              <a:ext uri="{FF2B5EF4-FFF2-40B4-BE49-F238E27FC236}">
                <a16:creationId xmlns:a16="http://schemas.microsoft.com/office/drawing/2014/main" id="{0CFF755E-4A00-43C1-BF67-35BD74B50749}"/>
              </a:ext>
            </a:extLst>
          </p:cNvPr>
          <p:cNvSpPr txBox="1"/>
          <p:nvPr/>
        </p:nvSpPr>
        <p:spPr>
          <a:xfrm>
            <a:off x="3961471" y="2963825"/>
            <a:ext cx="3341029" cy="892524"/>
          </a:xfrm>
          <a:prstGeom prst="rect">
            <a:avLst/>
          </a:prstGeom>
          <a:noFill/>
        </p:spPr>
        <p:txBody>
          <a:bodyPr wrap="square" lIns="91412" tIns="45706" rIns="91412" bIns="45706" rtlCol="0">
            <a:spAutoFit/>
          </a:bodyPr>
          <a:lstStyle/>
          <a:p>
            <a:pPr algn="dist">
              <a:lnSpc>
                <a:spcPct val="130000"/>
              </a:lnSpc>
            </a:pPr>
            <a:r>
              <a:rPr lang="zh-CN" altLang="en-US" sz="4000" dirty="0">
                <a:solidFill>
                  <a:schemeClr val="accent1"/>
                </a:solidFill>
                <a:latin typeface="微软雅黑"/>
                <a:ea typeface="微软雅黑"/>
              </a:rPr>
              <a:t>年度工作概述</a:t>
            </a:r>
          </a:p>
        </p:txBody>
      </p:sp>
      <p:cxnSp>
        <p:nvCxnSpPr>
          <p:cNvPr id="12" name="Straight Connector 13">
            <a:extLst>
              <a:ext uri="{FF2B5EF4-FFF2-40B4-BE49-F238E27FC236}">
                <a16:creationId xmlns:a16="http://schemas.microsoft.com/office/drawing/2014/main" id="{636AF9E6-3605-4777-92E2-21823906F3D5}"/>
              </a:ext>
            </a:extLst>
          </p:cNvPr>
          <p:cNvCxnSpPr/>
          <p:nvPr/>
        </p:nvCxnSpPr>
        <p:spPr>
          <a:xfrm flipH="1">
            <a:off x="1885" y="4110075"/>
            <a:ext cx="6329992" cy="0"/>
          </a:xfrm>
          <a:prstGeom prst="line">
            <a:avLst/>
          </a:prstGeom>
          <a:ln w="19050" cap="sq">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1352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6" presetClass="emph" presetSubtype="0" fill="hold" grpId="1" nodeType="after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nvPr>
        </p:nvGraphicFramePr>
        <p:xfrm>
          <a:off x="763646" y="1803902"/>
          <a:ext cx="1929804" cy="2539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ectangle 12"/>
          <p:cNvSpPr/>
          <p:nvPr/>
        </p:nvSpPr>
        <p:spPr>
          <a:xfrm>
            <a:off x="2369018" y="3327431"/>
            <a:ext cx="1797180" cy="507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2682123"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16" name="Diagram 15"/>
          <p:cNvGraphicFramePr/>
          <p:nvPr>
            <p:extLst/>
          </p:nvPr>
        </p:nvGraphicFramePr>
        <p:xfrm>
          <a:off x="4420117" y="1803902"/>
          <a:ext cx="1929804" cy="25392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7" name="Rectangle 16"/>
          <p:cNvSpPr/>
          <p:nvPr/>
        </p:nvSpPr>
        <p:spPr>
          <a:xfrm>
            <a:off x="6025489" y="3327431"/>
            <a:ext cx="1797180" cy="5078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338594"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20" name="Diagram 19"/>
          <p:cNvGraphicFramePr/>
          <p:nvPr>
            <p:extLst>
              <p:ext uri="{D42A27DB-BD31-4B8C-83A1-F6EECF244321}">
                <p14:modId xmlns:p14="http://schemas.microsoft.com/office/powerpoint/2010/main" val="3005209975"/>
              </p:ext>
            </p:extLst>
          </p:nvPr>
        </p:nvGraphicFramePr>
        <p:xfrm>
          <a:off x="8076589" y="1803902"/>
          <a:ext cx="1929804" cy="253921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1" name="Rectangle 20"/>
          <p:cNvSpPr/>
          <p:nvPr/>
        </p:nvSpPr>
        <p:spPr>
          <a:xfrm>
            <a:off x="9681961" y="3327431"/>
            <a:ext cx="1797180" cy="5078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9995066"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662077" y="4774547"/>
            <a:ext cx="10867846" cy="830420"/>
          </a:xfrm>
          <a:prstGeom prst="rect">
            <a:avLst/>
          </a:prstGeom>
        </p:spPr>
        <p:txBody>
          <a:bodyPr wrap="square">
            <a:spAutoFit/>
          </a:bodyPr>
          <a:lstStyle/>
          <a:p>
            <a:pPr algn="ctr">
              <a:lnSpc>
                <a:spcPct val="150000"/>
              </a:lnSpc>
            </a:pP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066"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popularised</a:t>
            </a: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in the 1960s with the release of </a:t>
            </a:r>
            <a:r>
              <a:rPr lang="en-US" sz="1066"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Letraset</a:t>
            </a: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sheets contain.</a:t>
            </a:r>
          </a:p>
        </p:txBody>
      </p:sp>
      <p:cxnSp>
        <p:nvCxnSpPr>
          <p:cNvPr id="25" name="Straight Connector 24"/>
          <p:cNvCxnSpPr/>
          <p:nvPr/>
        </p:nvCxnSpPr>
        <p:spPr>
          <a:xfrm>
            <a:off x="814430" y="4749392"/>
            <a:ext cx="10563140" cy="0"/>
          </a:xfrm>
          <a:prstGeom prst="line">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1466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750"/>
                            </p:stCondLst>
                            <p:childTnLst>
                              <p:par>
                                <p:cTn id="32" presetID="37"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675" decel="100000" fill="hold"/>
                                        <p:tgtEl>
                                          <p:spTgt spid="18"/>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anim calcmode="lin" valueType="num">
                                      <p:cBhvr>
                                        <p:cTn id="52" dur="750" fill="hold"/>
                                        <p:tgtEl>
                                          <p:spTgt spid="22"/>
                                        </p:tgtEl>
                                        <p:attrNameLst>
                                          <p:attrName>ppt_x</p:attrName>
                                        </p:attrNameLst>
                                      </p:cBhvr>
                                      <p:tavLst>
                                        <p:tav tm="0">
                                          <p:val>
                                            <p:strVal val="#ppt_x"/>
                                          </p:val>
                                        </p:tav>
                                        <p:tav tm="100000">
                                          <p:val>
                                            <p:strVal val="#ppt_x"/>
                                          </p:val>
                                        </p:tav>
                                      </p:tavLst>
                                    </p:anim>
                                    <p:anim calcmode="lin" valueType="num">
                                      <p:cBhvr>
                                        <p:cTn id="53" dur="675" decel="100000" fill="hold"/>
                                        <p:tgtEl>
                                          <p:spTgt spid="22"/>
                                        </p:tgtEl>
                                        <p:attrNameLst>
                                          <p:attrName>ppt_y</p:attrName>
                                        </p:attrNameLst>
                                      </p:cBhvr>
                                      <p:tavLst>
                                        <p:tav tm="0">
                                          <p:val>
                                            <p:strVal val="#ppt_y+1"/>
                                          </p:val>
                                        </p:tav>
                                        <p:tav tm="100000">
                                          <p:val>
                                            <p:strVal val="#ppt_y-.03"/>
                                          </p:val>
                                        </p:tav>
                                      </p:tavLst>
                                    </p:anim>
                                    <p:anim calcmode="lin" valueType="num">
                                      <p:cBhvr>
                                        <p:cTn id="54"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childTnLst>
                          </p:cTn>
                        </p:par>
                        <p:par>
                          <p:cTn id="55" fill="hold">
                            <p:stCondLst>
                              <p:cond delay="5250"/>
                            </p:stCondLst>
                            <p:childTnLst>
                              <p:par>
                                <p:cTn id="56" presetID="16" presetClass="entr" presetSubtype="37"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75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3" grpId="0" animBg="1"/>
      <p:bldP spid="14" grpId="0"/>
      <p:bldGraphic spid="16" grpId="0">
        <p:bldAsOne/>
      </p:bldGraphic>
      <p:bldP spid="17" grpId="0" animBg="1"/>
      <p:bldP spid="18" grpId="0"/>
      <p:bldGraphic spid="20" grpId="0">
        <p:bldAsOne/>
      </p:bldGraphic>
      <p:bldP spid="21" grpId="0" animBg="1"/>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656" y="1965559"/>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652" y="2975897"/>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815" y="4029157"/>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814" y="5093706"/>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5634083" y="5074975"/>
            <a:ext cx="674400" cy="674608"/>
            <a:chOff x="5633937" y="5416673"/>
            <a:chExt cx="674608" cy="674608"/>
          </a:xfrm>
        </p:grpSpPr>
        <p:sp>
          <p:nvSpPr>
            <p:cNvPr id="14" name="椭圆 13"/>
            <p:cNvSpPr>
              <a:spLocks noChangeAspect="1"/>
            </p:cNvSpPr>
            <p:nvPr/>
          </p:nvSpPr>
          <p:spPr>
            <a:xfrm>
              <a:off x="5633937" y="5416673"/>
              <a:ext cx="674608" cy="674608"/>
            </a:xfrm>
            <a:prstGeom prst="ellipse">
              <a:avLst/>
            </a:pr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5" name="文本框 14"/>
            <p:cNvSpPr txBox="1"/>
            <p:nvPr/>
          </p:nvSpPr>
          <p:spPr>
            <a:xfrm>
              <a:off x="5639260" y="5492367"/>
              <a:ext cx="649738" cy="523092"/>
            </a:xfrm>
            <a:prstGeom prst="rect">
              <a:avLst/>
            </a:prstGeom>
            <a:noFill/>
            <a:effectLst/>
          </p:spPr>
          <p:txBody>
            <a:bodyPr wrap="none" rtlCol="0">
              <a:spAutoFit/>
            </a:bodyPr>
            <a:lstStyle/>
            <a:p>
              <a:r>
                <a:rPr lang="en-US" altLang="zh-CN" sz="2799" b="1" dirty="0">
                  <a:solidFill>
                    <a:schemeClr val="bg1"/>
                  </a:solidFill>
                  <a:latin typeface="方正兰亭超细黑简体" panose="02000000000000000000" pitchFamily="2" charset="-122"/>
                  <a:ea typeface="方正兰亭超细黑简体" panose="02000000000000000000" pitchFamily="2" charset="-122"/>
                </a:rPr>
                <a:t>04</a:t>
              </a:r>
              <a:endParaRPr lang="zh-CN" altLang="en-US" sz="2799"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3" name="组合 15"/>
          <p:cNvGrpSpPr/>
          <p:nvPr/>
        </p:nvGrpSpPr>
        <p:grpSpPr>
          <a:xfrm>
            <a:off x="5634074" y="4011725"/>
            <a:ext cx="674399" cy="674607"/>
            <a:chOff x="5633937" y="4353425"/>
            <a:chExt cx="674608" cy="674608"/>
          </a:xfrm>
        </p:grpSpPr>
        <p:sp>
          <p:nvSpPr>
            <p:cNvPr id="17" name="椭圆 16"/>
            <p:cNvSpPr>
              <a:spLocks noChangeAspect="1"/>
            </p:cNvSpPr>
            <p:nvPr/>
          </p:nvSpPr>
          <p:spPr>
            <a:xfrm>
              <a:off x="5633937" y="4353425"/>
              <a:ext cx="674608" cy="674608"/>
            </a:xfrm>
            <a:prstGeom prst="ellipse">
              <a:avLst/>
            </a:pr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8" name="文本框 17"/>
            <p:cNvSpPr txBox="1"/>
            <p:nvPr/>
          </p:nvSpPr>
          <p:spPr>
            <a:xfrm>
              <a:off x="5652084" y="4435508"/>
              <a:ext cx="640117" cy="523093"/>
            </a:xfrm>
            <a:prstGeom prst="rect">
              <a:avLst/>
            </a:prstGeom>
            <a:noFill/>
            <a:effectLst/>
          </p:spPr>
          <p:txBody>
            <a:bodyPr wrap="none" rtlCol="0">
              <a:spAutoFit/>
            </a:bodyPr>
            <a:lstStyle/>
            <a:p>
              <a:r>
                <a:rPr lang="en-US" altLang="zh-CN" sz="2799" b="1" dirty="0">
                  <a:solidFill>
                    <a:srgbClr val="FDFDFD"/>
                  </a:solidFill>
                  <a:latin typeface="方正兰亭超细黑简体" panose="02000000000000000000" pitchFamily="2" charset="-122"/>
                  <a:ea typeface="方正兰亭超细黑简体" panose="02000000000000000000" pitchFamily="2" charset="-122"/>
                </a:rPr>
                <a:t>03</a:t>
              </a:r>
              <a:endParaRPr lang="zh-CN" altLang="en-US" sz="2799"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4" name="组合 19"/>
          <p:cNvGrpSpPr/>
          <p:nvPr/>
        </p:nvGrpSpPr>
        <p:grpSpPr>
          <a:xfrm>
            <a:off x="5636707" y="2950257"/>
            <a:ext cx="674400" cy="674608"/>
            <a:chOff x="5636562" y="3291956"/>
            <a:chExt cx="674608" cy="674608"/>
          </a:xfrm>
        </p:grpSpPr>
        <p:sp>
          <p:nvSpPr>
            <p:cNvPr id="22" name="椭圆 21"/>
            <p:cNvSpPr>
              <a:spLocks noChangeAspect="1"/>
            </p:cNvSpPr>
            <p:nvPr/>
          </p:nvSpPr>
          <p:spPr>
            <a:xfrm>
              <a:off x="5636562" y="3291956"/>
              <a:ext cx="674608" cy="67460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文本框 22"/>
            <p:cNvSpPr txBox="1"/>
            <p:nvPr/>
          </p:nvSpPr>
          <p:spPr>
            <a:xfrm>
              <a:off x="5652083" y="3368178"/>
              <a:ext cx="636909" cy="523092"/>
            </a:xfrm>
            <a:prstGeom prst="rect">
              <a:avLst/>
            </a:prstGeom>
            <a:noFill/>
            <a:effectLst/>
          </p:spPr>
          <p:txBody>
            <a:bodyPr wrap="none" rtlCol="0">
              <a:spAutoFit/>
            </a:bodyPr>
            <a:lstStyle/>
            <a:p>
              <a:r>
                <a:rPr lang="en-US" altLang="zh-CN" sz="2799" b="1" dirty="0">
                  <a:solidFill>
                    <a:schemeClr val="bg1"/>
                  </a:solidFill>
                  <a:latin typeface="方正兰亭超细黑简体" panose="02000000000000000000" pitchFamily="2" charset="-122"/>
                  <a:ea typeface="方正兰亭超细黑简体" panose="02000000000000000000" pitchFamily="2" charset="-122"/>
                </a:rPr>
                <a:t>02</a:t>
              </a:r>
              <a:endParaRPr lang="zh-CN" altLang="en-US" sz="2799"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5" name="组合 23"/>
          <p:cNvGrpSpPr/>
          <p:nvPr/>
        </p:nvGrpSpPr>
        <p:grpSpPr>
          <a:xfrm>
            <a:off x="5634075" y="1941294"/>
            <a:ext cx="674399" cy="674608"/>
            <a:chOff x="5633937" y="2282993"/>
            <a:chExt cx="674608" cy="674608"/>
          </a:xfrm>
        </p:grpSpPr>
        <p:sp>
          <p:nvSpPr>
            <p:cNvPr id="25" name="椭圆 24"/>
            <p:cNvSpPr>
              <a:spLocks noChangeAspect="1"/>
            </p:cNvSpPr>
            <p:nvPr/>
          </p:nvSpPr>
          <p:spPr>
            <a:xfrm>
              <a:off x="5633937" y="2282993"/>
              <a:ext cx="674608" cy="67460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文本框 25"/>
            <p:cNvSpPr txBox="1"/>
            <p:nvPr/>
          </p:nvSpPr>
          <p:spPr>
            <a:xfrm>
              <a:off x="5659008" y="2352157"/>
              <a:ext cx="648134" cy="523092"/>
            </a:xfrm>
            <a:prstGeom prst="rect">
              <a:avLst/>
            </a:prstGeom>
            <a:noFill/>
            <a:effectLst/>
          </p:spPr>
          <p:txBody>
            <a:bodyPr wrap="none" rtlCol="0">
              <a:spAutoFit/>
            </a:bodyPr>
            <a:lstStyle/>
            <a:p>
              <a:r>
                <a:rPr lang="en-US" altLang="zh-CN" sz="2799" b="1" dirty="0">
                  <a:solidFill>
                    <a:srgbClr val="FDFDFD"/>
                  </a:solidFill>
                  <a:latin typeface="方正兰亭超细黑简体" panose="02000000000000000000" pitchFamily="2" charset="-122"/>
                  <a:ea typeface="方正兰亭超细黑简体" panose="02000000000000000000" pitchFamily="2" charset="-122"/>
                </a:rPr>
                <a:t>01</a:t>
              </a:r>
              <a:endParaRPr lang="zh-CN" altLang="en-US" sz="2799"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13" name="组合 26"/>
          <p:cNvGrpSpPr/>
          <p:nvPr/>
        </p:nvGrpSpPr>
        <p:grpSpPr>
          <a:xfrm>
            <a:off x="362437" y="2481944"/>
            <a:ext cx="4693597" cy="1160963"/>
            <a:chOff x="360667" y="2155840"/>
            <a:chExt cx="4695045" cy="1873220"/>
          </a:xfrm>
        </p:grpSpPr>
        <p:sp>
          <p:nvSpPr>
            <p:cNvPr id="28" name="任意多边形 27"/>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9" name="TextBox 20"/>
            <p:cNvSpPr txBox="1"/>
            <p:nvPr/>
          </p:nvSpPr>
          <p:spPr>
            <a:xfrm>
              <a:off x="2773337" y="2344502"/>
              <a:ext cx="1210961" cy="645371"/>
            </a:xfrm>
            <a:prstGeom prst="rect">
              <a:avLst/>
            </a:prstGeom>
            <a:noFill/>
          </p:spPr>
          <p:txBody>
            <a:bodyPr wrap="none" rtlCol="0">
              <a:spAutoFit/>
            </a:bodyPr>
            <a:lstStyle/>
            <a:p>
              <a:r>
                <a:rPr lang="zh-CN" altLang="en-US" sz="1999" dirty="0">
                  <a:solidFill>
                    <a:srgbClr val="FDFDFD"/>
                  </a:solidFill>
                  <a:latin typeface="微软雅黑" pitchFamily="34" charset="-122"/>
                  <a:ea typeface="微软雅黑" pitchFamily="34" charset="-122"/>
                </a:rPr>
                <a:t>紧扣大纲</a:t>
              </a:r>
              <a:endParaRPr lang="en-US" altLang="zh-CN" sz="1999" dirty="0">
                <a:solidFill>
                  <a:srgbClr val="FDFDFD"/>
                </a:solidFill>
                <a:latin typeface="微软雅黑" pitchFamily="34" charset="-122"/>
                <a:ea typeface="微软雅黑" pitchFamily="34" charset="-122"/>
              </a:endParaRPr>
            </a:p>
          </p:txBody>
        </p:sp>
      </p:grpSp>
      <p:grpSp>
        <p:nvGrpSpPr>
          <p:cNvPr id="16" name="组合 29"/>
          <p:cNvGrpSpPr/>
          <p:nvPr/>
        </p:nvGrpSpPr>
        <p:grpSpPr>
          <a:xfrm>
            <a:off x="1671610" y="3078852"/>
            <a:ext cx="3417368" cy="653524"/>
            <a:chOff x="1670244" y="3109033"/>
            <a:chExt cx="3418422" cy="1054464"/>
          </a:xfrm>
          <a:solidFill>
            <a:schemeClr val="accent1"/>
          </a:solidFill>
        </p:grpSpPr>
        <p:sp>
          <p:nvSpPr>
            <p:cNvPr id="31" name="五边形 30"/>
            <p:cNvSpPr/>
            <p:nvPr/>
          </p:nvSpPr>
          <p:spPr>
            <a:xfrm>
              <a:off x="1670244" y="3109033"/>
              <a:ext cx="3418422" cy="1054464"/>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2" name="TextBox 20"/>
            <p:cNvSpPr txBox="1"/>
            <p:nvPr/>
          </p:nvSpPr>
          <p:spPr>
            <a:xfrm>
              <a:off x="2795581" y="3368180"/>
              <a:ext cx="1210961" cy="645372"/>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紧贴专业</a:t>
              </a:r>
              <a:endParaRPr lang="en-US" altLang="zh-CN" sz="1999" dirty="0">
                <a:solidFill>
                  <a:srgbClr val="FDFDFD"/>
                </a:solidFill>
                <a:latin typeface="微软雅黑" pitchFamily="34" charset="-122"/>
                <a:ea typeface="微软雅黑" pitchFamily="34" charset="-122"/>
              </a:endParaRPr>
            </a:p>
          </p:txBody>
        </p:sp>
      </p:grpSp>
      <p:grpSp>
        <p:nvGrpSpPr>
          <p:cNvPr id="20" name="组合 32"/>
          <p:cNvGrpSpPr/>
          <p:nvPr/>
        </p:nvGrpSpPr>
        <p:grpSpPr>
          <a:xfrm>
            <a:off x="1671610" y="3729568"/>
            <a:ext cx="3417368" cy="653524"/>
            <a:chOff x="1670244" y="4163497"/>
            <a:chExt cx="3418422" cy="1054464"/>
          </a:xfrm>
          <a:solidFill>
            <a:schemeClr val="accent3"/>
          </a:solidFill>
        </p:grpSpPr>
        <p:sp>
          <p:nvSpPr>
            <p:cNvPr id="34" name="五边形 33"/>
            <p:cNvSpPr/>
            <p:nvPr/>
          </p:nvSpPr>
          <p:spPr>
            <a:xfrm>
              <a:off x="1670244" y="4163497"/>
              <a:ext cx="3418422" cy="1054464"/>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TextBox 20"/>
            <p:cNvSpPr txBox="1"/>
            <p:nvPr/>
          </p:nvSpPr>
          <p:spPr>
            <a:xfrm>
              <a:off x="2773336" y="4443256"/>
              <a:ext cx="1210961" cy="645372"/>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灵活应用</a:t>
              </a:r>
              <a:endParaRPr lang="en-US" altLang="zh-CN" sz="1999" dirty="0">
                <a:solidFill>
                  <a:srgbClr val="FDFDFD"/>
                </a:solidFill>
                <a:latin typeface="微软雅黑" pitchFamily="34" charset="-122"/>
                <a:ea typeface="微软雅黑" pitchFamily="34" charset="-122"/>
              </a:endParaRPr>
            </a:p>
          </p:txBody>
        </p:sp>
      </p:grpSp>
      <p:grpSp>
        <p:nvGrpSpPr>
          <p:cNvPr id="24" name="组合 35"/>
          <p:cNvGrpSpPr/>
          <p:nvPr/>
        </p:nvGrpSpPr>
        <p:grpSpPr>
          <a:xfrm>
            <a:off x="357976" y="3814818"/>
            <a:ext cx="4698058" cy="1160963"/>
            <a:chOff x="356204" y="4296217"/>
            <a:chExt cx="4699508" cy="1873220"/>
          </a:xfrm>
          <a:solidFill>
            <a:schemeClr val="accent4"/>
          </a:solidFill>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8" name="TextBox 20"/>
            <p:cNvSpPr txBox="1"/>
            <p:nvPr/>
          </p:nvSpPr>
          <p:spPr>
            <a:xfrm>
              <a:off x="2773335" y="5461589"/>
              <a:ext cx="1210962" cy="645371"/>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因材施教</a:t>
              </a:r>
              <a:endParaRPr lang="en-US" altLang="zh-CN" sz="1999" dirty="0">
                <a:solidFill>
                  <a:srgbClr val="FDFDFD"/>
                </a:solidFill>
                <a:latin typeface="微软雅黑" pitchFamily="34" charset="-122"/>
                <a:ea typeface="微软雅黑" pitchFamily="34" charset="-122"/>
              </a:endParaRPr>
            </a:p>
          </p:txBody>
        </p:sp>
      </p:grpSp>
      <p:grpSp>
        <p:nvGrpSpPr>
          <p:cNvPr id="27" name="组合 38"/>
          <p:cNvGrpSpPr/>
          <p:nvPr/>
        </p:nvGrpSpPr>
        <p:grpSpPr>
          <a:xfrm>
            <a:off x="346161" y="2790704"/>
            <a:ext cx="1857915" cy="1858488"/>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1" name="文本框 40"/>
            <p:cNvSpPr txBox="1"/>
            <p:nvPr/>
          </p:nvSpPr>
          <p:spPr>
            <a:xfrm>
              <a:off x="656688" y="3777917"/>
              <a:ext cx="1310660" cy="615694"/>
            </a:xfrm>
            <a:prstGeom prst="rect">
              <a:avLst/>
            </a:prstGeom>
            <a:noFill/>
          </p:spPr>
          <p:txBody>
            <a:bodyPr wrap="none" rtlCol="0">
              <a:spAutoFit/>
            </a:bodyPr>
            <a:lstStyle/>
            <a:p>
              <a:r>
                <a:rPr lang="zh-CN" altLang="en-US" sz="2666" dirty="0">
                  <a:solidFill>
                    <a:schemeClr val="accent4"/>
                  </a:solidFill>
                  <a:latin typeface="Microsoft YaHei" panose="020B0503020204020204" pitchFamily="34" charset="-122"/>
                  <a:ea typeface="Microsoft YaHei" panose="020B0503020204020204" pitchFamily="34" charset="-122"/>
                </a:rPr>
                <a:t>特  点</a:t>
              </a:r>
              <a:endParaRPr lang="en-US" altLang="zh-CN" sz="2666" dirty="0">
                <a:solidFill>
                  <a:schemeClr val="accent4"/>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13947468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1250"/>
                                        <p:tgtEl>
                                          <p:spTgt spid="27"/>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25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5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nodeType="withEffect">
                                  <p:stCondLst>
                                    <p:cond delay="75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平行四边形 14"/>
          <p:cNvSpPr>
            <a:spLocks noChangeArrowheads="1"/>
          </p:cNvSpPr>
          <p:nvPr/>
        </p:nvSpPr>
        <p:spPr bwMode="auto">
          <a:xfrm rot="10800000">
            <a:off x="3817056" y="4906426"/>
            <a:ext cx="7533538" cy="393557"/>
          </a:xfrm>
          <a:prstGeom prst="parallelogram">
            <a:avLst>
              <a:gd name="adj" fmla="val 190171"/>
            </a:avLst>
          </a:prstGeom>
          <a:solidFill>
            <a:srgbClr val="D8D8D8"/>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1" name="上箭头 16"/>
          <p:cNvSpPr>
            <a:spLocks noChangeArrowheads="1"/>
          </p:cNvSpPr>
          <p:nvPr/>
        </p:nvSpPr>
        <p:spPr bwMode="auto">
          <a:xfrm>
            <a:off x="7756013" y="2511759"/>
            <a:ext cx="1031556" cy="2497818"/>
          </a:xfrm>
          <a:prstGeom prst="upArrow">
            <a:avLst>
              <a:gd name="adj1" fmla="val 50000"/>
              <a:gd name="adj2" fmla="val 49911"/>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2" name="上箭头 19"/>
          <p:cNvSpPr>
            <a:spLocks noChangeArrowheads="1"/>
          </p:cNvSpPr>
          <p:nvPr/>
        </p:nvSpPr>
        <p:spPr bwMode="auto">
          <a:xfrm>
            <a:off x="9230348" y="1975380"/>
            <a:ext cx="1029969" cy="3035784"/>
          </a:xfrm>
          <a:prstGeom prst="upArrow">
            <a:avLst>
              <a:gd name="adj1" fmla="val 50000"/>
              <a:gd name="adj2" fmla="val 50000"/>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3" name="上箭头 20"/>
          <p:cNvSpPr>
            <a:spLocks noChangeArrowheads="1"/>
          </p:cNvSpPr>
          <p:nvPr/>
        </p:nvSpPr>
        <p:spPr bwMode="auto">
          <a:xfrm>
            <a:off x="4708955" y="3643235"/>
            <a:ext cx="1029970" cy="1366341"/>
          </a:xfrm>
          <a:prstGeom prst="upArrow">
            <a:avLst>
              <a:gd name="adj1" fmla="val 50000"/>
              <a:gd name="adj2" fmla="val 49977"/>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4" name="上箭头 21"/>
          <p:cNvSpPr>
            <a:spLocks noChangeArrowheads="1"/>
          </p:cNvSpPr>
          <p:nvPr/>
        </p:nvSpPr>
        <p:spPr bwMode="auto">
          <a:xfrm>
            <a:off x="6283269" y="2840253"/>
            <a:ext cx="1029970" cy="2237561"/>
          </a:xfrm>
          <a:prstGeom prst="upArrow">
            <a:avLst>
              <a:gd name="adj1" fmla="val 50000"/>
              <a:gd name="adj2" fmla="val 49999"/>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6" name="文本框 23"/>
          <p:cNvSpPr>
            <a:spLocks noChangeArrowheads="1"/>
          </p:cNvSpPr>
          <p:nvPr/>
        </p:nvSpPr>
        <p:spPr bwMode="auto">
          <a:xfrm>
            <a:off x="4810522" y="3170332"/>
            <a:ext cx="1029970"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一般</a:t>
            </a:r>
          </a:p>
        </p:txBody>
      </p:sp>
      <p:sp>
        <p:nvSpPr>
          <p:cNvPr id="7177" name="文本框 24"/>
          <p:cNvSpPr>
            <a:spLocks noChangeArrowheads="1"/>
          </p:cNvSpPr>
          <p:nvPr/>
        </p:nvSpPr>
        <p:spPr bwMode="auto">
          <a:xfrm>
            <a:off x="6405467" y="237845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中等</a:t>
            </a:r>
            <a:endParaRPr lang="zh-CN" altLang="en-US" sz="1517" dirty="0">
              <a:solidFill>
                <a:schemeClr val="bg1">
                  <a:lumMod val="50000"/>
                </a:schemeClr>
              </a:solidFill>
            </a:endParaRPr>
          </a:p>
        </p:txBody>
      </p:sp>
      <p:sp>
        <p:nvSpPr>
          <p:cNvPr id="7178" name="文本框 25"/>
          <p:cNvSpPr>
            <a:spLocks noChangeArrowheads="1"/>
          </p:cNvSpPr>
          <p:nvPr/>
        </p:nvSpPr>
        <p:spPr bwMode="auto">
          <a:xfrm>
            <a:off x="7894082" y="201822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较好</a:t>
            </a:r>
          </a:p>
        </p:txBody>
      </p:sp>
      <p:sp>
        <p:nvSpPr>
          <p:cNvPr id="7179" name="文本框 26"/>
          <p:cNvSpPr>
            <a:spLocks noChangeArrowheads="1"/>
          </p:cNvSpPr>
          <p:nvPr/>
        </p:nvSpPr>
        <p:spPr bwMode="auto">
          <a:xfrm>
            <a:off x="9230347" y="1481845"/>
            <a:ext cx="1066471"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前景好</a:t>
            </a:r>
          </a:p>
        </p:txBody>
      </p:sp>
      <p:sp>
        <p:nvSpPr>
          <p:cNvPr id="7180" name="文本框 28"/>
          <p:cNvSpPr>
            <a:spLocks noChangeArrowheads="1"/>
          </p:cNvSpPr>
          <p:nvPr/>
        </p:nvSpPr>
        <p:spPr bwMode="auto">
          <a:xfrm>
            <a:off x="1057245" y="2511758"/>
            <a:ext cx="3489834"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请在这里输入第一个分析要点请在这里输入第一个分析要点请在这里输入第一个分析要点请在这里输入第一个分析要点</a:t>
            </a:r>
          </a:p>
        </p:txBody>
      </p:sp>
      <p:grpSp>
        <p:nvGrpSpPr>
          <p:cNvPr id="2" name="组合 29"/>
          <p:cNvGrpSpPr>
            <a:grpSpLocks/>
          </p:cNvGrpSpPr>
          <p:nvPr/>
        </p:nvGrpSpPr>
        <p:grpSpPr bwMode="auto">
          <a:xfrm>
            <a:off x="757301" y="2199136"/>
            <a:ext cx="569737" cy="809332"/>
            <a:chOff x="0" y="0"/>
            <a:chExt cx="570354" cy="809083"/>
          </a:xfrm>
        </p:grpSpPr>
        <p:sp>
          <p:nvSpPr>
            <p:cNvPr id="7192" name="文本框 30"/>
            <p:cNvSpPr>
              <a:spLocks noChangeArrowheads="1"/>
            </p:cNvSpPr>
            <p:nvPr/>
          </p:nvSpPr>
          <p:spPr bwMode="auto">
            <a:xfrm>
              <a:off x="0" y="0"/>
              <a:ext cx="570354" cy="61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1</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3" name="直角三角形 31"/>
            <p:cNvSpPr>
              <a:spLocks noChangeArrowheads="1"/>
            </p:cNvSpPr>
            <p:nvPr/>
          </p:nvSpPr>
          <p:spPr bwMode="auto">
            <a:xfrm rot="-5559855">
              <a:off x="155637" y="454384"/>
              <a:ext cx="200467" cy="161249"/>
            </a:xfrm>
            <a:prstGeom prst="rtTriangle">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sp>
          <p:nvSpPr>
            <p:cNvPr id="7194" name="直接连接符 32"/>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grpSp>
        <p:nvGrpSpPr>
          <p:cNvPr id="3" name="组合 33"/>
          <p:cNvGrpSpPr>
            <a:grpSpLocks/>
          </p:cNvGrpSpPr>
          <p:nvPr/>
        </p:nvGrpSpPr>
        <p:grpSpPr bwMode="auto">
          <a:xfrm>
            <a:off x="528769" y="3798754"/>
            <a:ext cx="834768" cy="850588"/>
            <a:chOff x="0" y="0"/>
            <a:chExt cx="836459" cy="850698"/>
          </a:xfrm>
        </p:grpSpPr>
        <p:grpSp>
          <p:nvGrpSpPr>
            <p:cNvPr id="4" name="组合 34"/>
            <p:cNvGrpSpPr>
              <a:grpSpLocks/>
            </p:cNvGrpSpPr>
            <p:nvPr/>
          </p:nvGrpSpPr>
          <p:grpSpPr bwMode="auto">
            <a:xfrm>
              <a:off x="0" y="0"/>
              <a:ext cx="836459" cy="850698"/>
              <a:chOff x="0" y="0"/>
              <a:chExt cx="836459" cy="850698"/>
            </a:xfrm>
          </p:grpSpPr>
          <p:sp>
            <p:nvSpPr>
              <p:cNvPr id="7190" name="文本框 36"/>
              <p:cNvSpPr>
                <a:spLocks noChangeArrowheads="1"/>
              </p:cNvSpPr>
              <p:nvPr/>
            </p:nvSpPr>
            <p:spPr bwMode="auto">
              <a:xfrm>
                <a:off x="61610" y="0"/>
                <a:ext cx="570354" cy="61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2</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1" name="直角三角形 37"/>
              <p:cNvSpPr>
                <a:spLocks noChangeArrowheads="1"/>
              </p:cNvSpPr>
              <p:nvPr/>
            </p:nvSpPr>
            <p:spPr bwMode="auto">
              <a:xfrm rot="-5249366">
                <a:off x="11832" y="26070"/>
                <a:ext cx="812796" cy="836459"/>
              </a:xfrm>
              <a:prstGeom prst="rtTriangle">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grpSp>
        <p:sp>
          <p:nvSpPr>
            <p:cNvPr id="7189" name="直接连接符 35"/>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sp>
        <p:nvSpPr>
          <p:cNvPr id="7183" name="文本框 38"/>
          <p:cNvSpPr>
            <a:spLocks noChangeArrowheads="1"/>
          </p:cNvSpPr>
          <p:nvPr/>
        </p:nvSpPr>
        <p:spPr bwMode="auto">
          <a:xfrm>
            <a:off x="993764" y="4149464"/>
            <a:ext cx="3597751"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请在这里输入第二个分析要点请在这里输入第二个分析要点请在这里输入第二个分析要点请在这里输入第二个分析要点</a:t>
            </a:r>
          </a:p>
        </p:txBody>
      </p:sp>
      <p:sp>
        <p:nvSpPr>
          <p:cNvPr id="7184" name="文本框 39"/>
          <p:cNvSpPr>
            <a:spLocks noChangeArrowheads="1"/>
          </p:cNvSpPr>
          <p:nvPr/>
        </p:nvSpPr>
        <p:spPr bwMode="auto">
          <a:xfrm>
            <a:off x="4810522"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1</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5" name="文本框 40"/>
          <p:cNvSpPr>
            <a:spLocks noChangeArrowheads="1"/>
          </p:cNvSpPr>
          <p:nvPr/>
        </p:nvSpPr>
        <p:spPr bwMode="auto">
          <a:xfrm>
            <a:off x="6353095"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2</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6" name="文本框 41"/>
          <p:cNvSpPr>
            <a:spLocks noChangeArrowheads="1"/>
          </p:cNvSpPr>
          <p:nvPr/>
        </p:nvSpPr>
        <p:spPr bwMode="auto">
          <a:xfrm>
            <a:off x="7894086" y="5436460"/>
            <a:ext cx="1029969"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3</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7" name="文本框 42"/>
          <p:cNvSpPr>
            <a:spLocks noChangeArrowheads="1"/>
          </p:cNvSpPr>
          <p:nvPr/>
        </p:nvSpPr>
        <p:spPr bwMode="auto">
          <a:xfrm>
            <a:off x="9371589" y="5436460"/>
            <a:ext cx="1031556"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4</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7683683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84"/>
                                        </p:tgtEl>
                                        <p:attrNameLst>
                                          <p:attrName>style.visibility</p:attrName>
                                        </p:attrNameLst>
                                      </p:cBhvr>
                                      <p:to>
                                        <p:strVal val="visible"/>
                                      </p:to>
                                    </p:set>
                                    <p:animEffect transition="in" filter="wipe(down)">
                                      <p:cBhvr>
                                        <p:cTn id="10" dur="500"/>
                                        <p:tgtEl>
                                          <p:spTgt spid="71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185"/>
                                        </p:tgtEl>
                                        <p:attrNameLst>
                                          <p:attrName>style.visibility</p:attrName>
                                        </p:attrNameLst>
                                      </p:cBhvr>
                                      <p:to>
                                        <p:strVal val="visible"/>
                                      </p:to>
                                    </p:set>
                                    <p:animEffect transition="in" filter="wipe(down)">
                                      <p:cBhvr>
                                        <p:cTn id="13" dur="500"/>
                                        <p:tgtEl>
                                          <p:spTgt spid="718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down)">
                                      <p:cBhvr>
                                        <p:cTn id="16" dur="500"/>
                                        <p:tgtEl>
                                          <p:spTgt spid="718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wipe(down)">
                                      <p:cBhvr>
                                        <p:cTn id="19" dur="500"/>
                                        <p:tgtEl>
                                          <p:spTgt spid="7187"/>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Effect transition="in" filter="wipe(down)">
                                      <p:cBhvr>
                                        <p:cTn id="23" dur="500"/>
                                        <p:tgtEl>
                                          <p:spTgt spid="7173"/>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7176"/>
                                        </p:tgtEl>
                                        <p:attrNameLst>
                                          <p:attrName>style.visibility</p:attrName>
                                        </p:attrNameLst>
                                      </p:cBhvr>
                                      <p:to>
                                        <p:strVal val="visible"/>
                                      </p:to>
                                    </p:set>
                                    <p:animEffect transition="in" filter="fade">
                                      <p:cBhvr>
                                        <p:cTn id="27" dur="1000"/>
                                        <p:tgtEl>
                                          <p:spTgt spid="7176"/>
                                        </p:tgtEl>
                                      </p:cBhvr>
                                    </p:animEffect>
                                    <p:anim calcmode="lin" valueType="num">
                                      <p:cBhvr>
                                        <p:cTn id="28" dur="1000" fill="hold"/>
                                        <p:tgtEl>
                                          <p:spTgt spid="7176"/>
                                        </p:tgtEl>
                                        <p:attrNameLst>
                                          <p:attrName>ppt_x</p:attrName>
                                        </p:attrNameLst>
                                      </p:cBhvr>
                                      <p:tavLst>
                                        <p:tav tm="0">
                                          <p:val>
                                            <p:strVal val="#ppt_x"/>
                                          </p:val>
                                        </p:tav>
                                        <p:tav tm="100000">
                                          <p:val>
                                            <p:strVal val="#ppt_x"/>
                                          </p:val>
                                        </p:tav>
                                      </p:tavLst>
                                    </p:anim>
                                    <p:anim calcmode="lin" valueType="num">
                                      <p:cBhvr>
                                        <p:cTn id="29" dur="1000" fill="hold"/>
                                        <p:tgtEl>
                                          <p:spTgt spid="717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wipe(down)">
                                      <p:cBhvr>
                                        <p:cTn id="33" dur="500"/>
                                        <p:tgtEl>
                                          <p:spTgt spid="717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fade">
                                      <p:cBhvr>
                                        <p:cTn id="37" dur="1000"/>
                                        <p:tgtEl>
                                          <p:spTgt spid="7177"/>
                                        </p:tgtEl>
                                      </p:cBhvr>
                                    </p:animEffect>
                                    <p:anim calcmode="lin" valueType="num">
                                      <p:cBhvr>
                                        <p:cTn id="38" dur="1000" fill="hold"/>
                                        <p:tgtEl>
                                          <p:spTgt spid="7177"/>
                                        </p:tgtEl>
                                        <p:attrNameLst>
                                          <p:attrName>ppt_x</p:attrName>
                                        </p:attrNameLst>
                                      </p:cBhvr>
                                      <p:tavLst>
                                        <p:tav tm="0">
                                          <p:val>
                                            <p:strVal val="#ppt_x"/>
                                          </p:val>
                                        </p:tav>
                                        <p:tav tm="100000">
                                          <p:val>
                                            <p:strVal val="#ppt_x"/>
                                          </p:val>
                                        </p:tav>
                                      </p:tavLst>
                                    </p:anim>
                                    <p:anim calcmode="lin" valueType="num">
                                      <p:cBhvr>
                                        <p:cTn id="39" dur="1000" fill="hold"/>
                                        <p:tgtEl>
                                          <p:spTgt spid="717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7171"/>
                                        </p:tgtEl>
                                        <p:attrNameLst>
                                          <p:attrName>style.visibility</p:attrName>
                                        </p:attrNameLst>
                                      </p:cBhvr>
                                      <p:to>
                                        <p:strVal val="visible"/>
                                      </p:to>
                                    </p:set>
                                    <p:animEffect transition="in" filter="wipe(down)">
                                      <p:cBhvr>
                                        <p:cTn id="43" dur="500"/>
                                        <p:tgtEl>
                                          <p:spTgt spid="7171"/>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178"/>
                                        </p:tgtEl>
                                        <p:attrNameLst>
                                          <p:attrName>style.visibility</p:attrName>
                                        </p:attrNameLst>
                                      </p:cBhvr>
                                      <p:to>
                                        <p:strVal val="visible"/>
                                      </p:to>
                                    </p:set>
                                    <p:animEffect transition="in" filter="fade">
                                      <p:cBhvr>
                                        <p:cTn id="47" dur="1000"/>
                                        <p:tgtEl>
                                          <p:spTgt spid="7178"/>
                                        </p:tgtEl>
                                      </p:cBhvr>
                                    </p:animEffect>
                                    <p:anim calcmode="lin" valueType="num">
                                      <p:cBhvr>
                                        <p:cTn id="48" dur="1000" fill="hold"/>
                                        <p:tgtEl>
                                          <p:spTgt spid="7178"/>
                                        </p:tgtEl>
                                        <p:attrNameLst>
                                          <p:attrName>ppt_x</p:attrName>
                                        </p:attrNameLst>
                                      </p:cBhvr>
                                      <p:tavLst>
                                        <p:tav tm="0">
                                          <p:val>
                                            <p:strVal val="#ppt_x"/>
                                          </p:val>
                                        </p:tav>
                                        <p:tav tm="100000">
                                          <p:val>
                                            <p:strVal val="#ppt_x"/>
                                          </p:val>
                                        </p:tav>
                                      </p:tavLst>
                                    </p:anim>
                                    <p:anim calcmode="lin" valueType="num">
                                      <p:cBhvr>
                                        <p:cTn id="49" dur="1000" fill="hold"/>
                                        <p:tgtEl>
                                          <p:spTgt spid="7178"/>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7172"/>
                                        </p:tgtEl>
                                        <p:attrNameLst>
                                          <p:attrName>style.visibility</p:attrName>
                                        </p:attrNameLst>
                                      </p:cBhvr>
                                      <p:to>
                                        <p:strVal val="visible"/>
                                      </p:to>
                                    </p:set>
                                    <p:animEffect transition="in" filter="wipe(down)">
                                      <p:cBhvr>
                                        <p:cTn id="53" dur="500"/>
                                        <p:tgtEl>
                                          <p:spTgt spid="7172"/>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7179"/>
                                        </p:tgtEl>
                                        <p:attrNameLst>
                                          <p:attrName>style.visibility</p:attrName>
                                        </p:attrNameLst>
                                      </p:cBhvr>
                                      <p:to>
                                        <p:strVal val="visible"/>
                                      </p:to>
                                    </p:set>
                                    <p:animEffect transition="in" filter="fade">
                                      <p:cBhvr>
                                        <p:cTn id="57" dur="1000"/>
                                        <p:tgtEl>
                                          <p:spTgt spid="7179"/>
                                        </p:tgtEl>
                                      </p:cBhvr>
                                    </p:animEffect>
                                    <p:anim calcmode="lin" valueType="num">
                                      <p:cBhvr>
                                        <p:cTn id="58" dur="1000" fill="hold"/>
                                        <p:tgtEl>
                                          <p:spTgt spid="7179"/>
                                        </p:tgtEl>
                                        <p:attrNameLst>
                                          <p:attrName>ppt_x</p:attrName>
                                        </p:attrNameLst>
                                      </p:cBhvr>
                                      <p:tavLst>
                                        <p:tav tm="0">
                                          <p:val>
                                            <p:strVal val="#ppt_x"/>
                                          </p:val>
                                        </p:tav>
                                        <p:tav tm="100000">
                                          <p:val>
                                            <p:strVal val="#ppt_x"/>
                                          </p:val>
                                        </p:tav>
                                      </p:tavLst>
                                    </p:anim>
                                    <p:anim calcmode="lin" valueType="num">
                                      <p:cBhvr>
                                        <p:cTn id="59" dur="1000" fill="hold"/>
                                        <p:tgtEl>
                                          <p:spTgt spid="7179"/>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7180"/>
                                        </p:tgtEl>
                                        <p:attrNameLst>
                                          <p:attrName>style.visibility</p:attrName>
                                        </p:attrNameLst>
                                      </p:cBhvr>
                                      <p:to>
                                        <p:strVal val="visible"/>
                                      </p:to>
                                    </p:set>
                                    <p:animEffect transition="in" filter="wipe(down)">
                                      <p:cBhvr>
                                        <p:cTn id="63" dur="500"/>
                                        <p:tgtEl>
                                          <p:spTgt spid="7180"/>
                                        </p:tgtEl>
                                      </p:cBhvr>
                                    </p:animEffect>
                                  </p:childTnLst>
                                </p:cTn>
                              </p:par>
                            </p:childTnLst>
                          </p:cTn>
                        </p:par>
                        <p:par>
                          <p:cTn id="64" fill="hold">
                            <p:stCondLst>
                              <p:cond delay="7000"/>
                            </p:stCondLst>
                            <p:childTnLst>
                              <p:par>
                                <p:cTn id="65" presetID="22" presetClass="entr" presetSubtype="4"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down)">
                                      <p:cBhvr>
                                        <p:cTn id="67" dur="500"/>
                                        <p:tgtEl>
                                          <p:spTgt spid="2"/>
                                        </p:tgtEl>
                                      </p:cBhvr>
                                    </p:animEffect>
                                  </p:childTnLst>
                                </p:cTn>
                              </p:par>
                            </p:childTnLst>
                          </p:cTn>
                        </p:par>
                        <p:par>
                          <p:cTn id="68" fill="hold">
                            <p:stCondLst>
                              <p:cond delay="7500"/>
                            </p:stCondLst>
                            <p:childTnLst>
                              <p:par>
                                <p:cTn id="69" presetID="22" presetClass="entr" presetSubtype="4"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down)">
                                      <p:cBhvr>
                                        <p:cTn id="71" dur="500"/>
                                        <p:tgtEl>
                                          <p:spTgt spid="3"/>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7183"/>
                                        </p:tgtEl>
                                        <p:attrNameLst>
                                          <p:attrName>style.visibility</p:attrName>
                                        </p:attrNameLst>
                                      </p:cBhvr>
                                      <p:to>
                                        <p:strVal val="visible"/>
                                      </p:to>
                                    </p:set>
                                    <p:animEffect transition="in" filter="wipe(down)">
                                      <p:cBhvr>
                                        <p:cTn id="75"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p:bldP spid="7177" grpId="0"/>
      <p:bldP spid="7178" grpId="0"/>
      <p:bldP spid="7179" grpId="0"/>
      <p:bldP spid="7180" grpId="0"/>
      <p:bldP spid="7183" grpId="0"/>
      <p:bldP spid="7184" grpId="0"/>
      <p:bldP spid="7185" grpId="0"/>
      <p:bldP spid="7186" grpId="0"/>
      <p:bldP spid="71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218697" y="1430956"/>
            <a:ext cx="3826866" cy="4616612"/>
            <a:chOff x="0" y="0"/>
            <a:chExt cx="7656017" cy="9235797"/>
          </a:xfrm>
        </p:grpSpPr>
        <p:sp>
          <p:nvSpPr>
            <p:cNvPr id="36866" name="AutoShape 2"/>
            <p:cNvSpPr>
              <a:spLocks/>
            </p:cNvSpPr>
            <p:nvPr/>
          </p:nvSpPr>
          <p:spPr bwMode="auto">
            <a:xfrm>
              <a:off x="0" y="0"/>
              <a:ext cx="7656017" cy="8765911"/>
            </a:xfrm>
            <a:custGeom>
              <a:avLst/>
              <a:gdLst>
                <a:gd name="T0" fmla="*/ 3828009 w 21478"/>
                <a:gd name="T1" fmla="*/ 4418202 h 21513"/>
                <a:gd name="T2" fmla="*/ 3828009 w 21478"/>
                <a:gd name="T3" fmla="*/ 4418202 h 21513"/>
                <a:gd name="T4" fmla="*/ 3828009 w 21478"/>
                <a:gd name="T5" fmla="*/ 4418202 h 21513"/>
                <a:gd name="T6" fmla="*/ 3828009 w 21478"/>
                <a:gd name="T7" fmla="*/ 4418202 h 215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8" h="21513">
                  <a:moveTo>
                    <a:pt x="4795" y="18732"/>
                  </a:moveTo>
                  <a:cubicBezTo>
                    <a:pt x="5386" y="17487"/>
                    <a:pt x="5279" y="16073"/>
                    <a:pt x="4506" y="14906"/>
                  </a:cubicBezTo>
                  <a:cubicBezTo>
                    <a:pt x="4367" y="14697"/>
                    <a:pt x="4208" y="14498"/>
                    <a:pt x="4030" y="14313"/>
                  </a:cubicBezTo>
                  <a:cubicBezTo>
                    <a:pt x="2650" y="13526"/>
                    <a:pt x="1575" y="12439"/>
                    <a:pt x="880" y="11191"/>
                  </a:cubicBezTo>
                  <a:cubicBezTo>
                    <a:pt x="213" y="9996"/>
                    <a:pt x="-106" y="8647"/>
                    <a:pt x="31" y="7270"/>
                  </a:cubicBezTo>
                  <a:cubicBezTo>
                    <a:pt x="144" y="6136"/>
                    <a:pt x="577" y="5045"/>
                    <a:pt x="1292" y="4093"/>
                  </a:cubicBezTo>
                  <a:cubicBezTo>
                    <a:pt x="2009" y="3076"/>
                    <a:pt x="2975" y="2221"/>
                    <a:pt x="4111" y="1584"/>
                  </a:cubicBezTo>
                  <a:cubicBezTo>
                    <a:pt x="5290" y="922"/>
                    <a:pt x="6632" y="507"/>
                    <a:pt x="8023" y="261"/>
                  </a:cubicBezTo>
                  <a:cubicBezTo>
                    <a:pt x="9991" y="-87"/>
                    <a:pt x="12019" y="-87"/>
                    <a:pt x="13988" y="259"/>
                  </a:cubicBezTo>
                  <a:cubicBezTo>
                    <a:pt x="14807" y="409"/>
                    <a:pt x="15607" y="623"/>
                    <a:pt x="16382" y="898"/>
                  </a:cubicBezTo>
                  <a:cubicBezTo>
                    <a:pt x="17093" y="1150"/>
                    <a:pt x="17776" y="1446"/>
                    <a:pt x="18449" y="1768"/>
                  </a:cubicBezTo>
                  <a:cubicBezTo>
                    <a:pt x="19172" y="2114"/>
                    <a:pt x="19730" y="2635"/>
                    <a:pt x="20130" y="3083"/>
                  </a:cubicBezTo>
                  <a:cubicBezTo>
                    <a:pt x="20410" y="3396"/>
                    <a:pt x="20510" y="3769"/>
                    <a:pt x="20175" y="3950"/>
                  </a:cubicBezTo>
                  <a:cubicBezTo>
                    <a:pt x="20089" y="3996"/>
                    <a:pt x="19988" y="4007"/>
                    <a:pt x="19892" y="4021"/>
                  </a:cubicBezTo>
                  <a:cubicBezTo>
                    <a:pt x="19766" y="4040"/>
                    <a:pt x="19642" y="4067"/>
                    <a:pt x="19518" y="4103"/>
                  </a:cubicBezTo>
                  <a:cubicBezTo>
                    <a:pt x="19362" y="4131"/>
                    <a:pt x="19241" y="4238"/>
                    <a:pt x="19211" y="4374"/>
                  </a:cubicBezTo>
                  <a:cubicBezTo>
                    <a:pt x="19169" y="4558"/>
                    <a:pt x="19301" y="4725"/>
                    <a:pt x="19407" y="4888"/>
                  </a:cubicBezTo>
                  <a:cubicBezTo>
                    <a:pt x="19711" y="5354"/>
                    <a:pt x="19813" y="5853"/>
                    <a:pt x="19873" y="6355"/>
                  </a:cubicBezTo>
                  <a:cubicBezTo>
                    <a:pt x="19936" y="6893"/>
                    <a:pt x="19957" y="7452"/>
                    <a:pt x="19868" y="8014"/>
                  </a:cubicBezTo>
                  <a:cubicBezTo>
                    <a:pt x="19773" y="8618"/>
                    <a:pt x="19552" y="9232"/>
                    <a:pt x="19558" y="9842"/>
                  </a:cubicBezTo>
                  <a:cubicBezTo>
                    <a:pt x="19566" y="10497"/>
                    <a:pt x="19841" y="11132"/>
                    <a:pt x="20363" y="11601"/>
                  </a:cubicBezTo>
                  <a:cubicBezTo>
                    <a:pt x="20589" y="11804"/>
                    <a:pt x="20856" y="11968"/>
                    <a:pt x="21101" y="12154"/>
                  </a:cubicBezTo>
                  <a:cubicBezTo>
                    <a:pt x="21288" y="12296"/>
                    <a:pt x="21464" y="12458"/>
                    <a:pt x="21477" y="12666"/>
                  </a:cubicBezTo>
                  <a:cubicBezTo>
                    <a:pt x="21493" y="12926"/>
                    <a:pt x="21258" y="13131"/>
                    <a:pt x="21002" y="13295"/>
                  </a:cubicBezTo>
                  <a:cubicBezTo>
                    <a:pt x="20866" y="13381"/>
                    <a:pt x="20726" y="13462"/>
                    <a:pt x="20580" y="13535"/>
                  </a:cubicBezTo>
                  <a:cubicBezTo>
                    <a:pt x="20330" y="13543"/>
                    <a:pt x="20109" y="13661"/>
                    <a:pt x="19985" y="13842"/>
                  </a:cubicBezTo>
                  <a:cubicBezTo>
                    <a:pt x="19944" y="13902"/>
                    <a:pt x="19914" y="13969"/>
                    <a:pt x="19905" y="14041"/>
                  </a:cubicBezTo>
                  <a:cubicBezTo>
                    <a:pt x="19890" y="14168"/>
                    <a:pt x="19946" y="14294"/>
                    <a:pt x="20056" y="14377"/>
                  </a:cubicBezTo>
                  <a:cubicBezTo>
                    <a:pt x="20132" y="14531"/>
                    <a:pt x="20196" y="14684"/>
                    <a:pt x="20250" y="14838"/>
                  </a:cubicBezTo>
                  <a:cubicBezTo>
                    <a:pt x="20286" y="14941"/>
                    <a:pt x="20320" y="15054"/>
                    <a:pt x="20267" y="15160"/>
                  </a:cubicBezTo>
                  <a:cubicBezTo>
                    <a:pt x="20198" y="15294"/>
                    <a:pt x="19995" y="15356"/>
                    <a:pt x="19971" y="15506"/>
                  </a:cubicBezTo>
                  <a:cubicBezTo>
                    <a:pt x="19958" y="15585"/>
                    <a:pt x="20003" y="15663"/>
                    <a:pt x="20084" y="15700"/>
                  </a:cubicBezTo>
                  <a:cubicBezTo>
                    <a:pt x="20379" y="16058"/>
                    <a:pt x="20033" y="16550"/>
                    <a:pt x="19534" y="16481"/>
                  </a:cubicBezTo>
                  <a:cubicBezTo>
                    <a:pt x="19476" y="16473"/>
                    <a:pt x="19419" y="16454"/>
                    <a:pt x="19369" y="16427"/>
                  </a:cubicBezTo>
                  <a:cubicBezTo>
                    <a:pt x="20003" y="17092"/>
                    <a:pt x="19736" y="18103"/>
                    <a:pt x="18832" y="18456"/>
                  </a:cubicBezTo>
                  <a:cubicBezTo>
                    <a:pt x="18439" y="18609"/>
                    <a:pt x="17996" y="18585"/>
                    <a:pt x="17568" y="18545"/>
                  </a:cubicBezTo>
                  <a:cubicBezTo>
                    <a:pt x="16762" y="18471"/>
                    <a:pt x="15909" y="18366"/>
                    <a:pt x="15220" y="18742"/>
                  </a:cubicBezTo>
                  <a:cubicBezTo>
                    <a:pt x="15072" y="18823"/>
                    <a:pt x="14940" y="18925"/>
                    <a:pt x="14828" y="19042"/>
                  </a:cubicBezTo>
                  <a:cubicBezTo>
                    <a:pt x="14395" y="19484"/>
                    <a:pt x="14095" y="20013"/>
                    <a:pt x="13956" y="20581"/>
                  </a:cubicBezTo>
                  <a:cubicBezTo>
                    <a:pt x="13881" y="20887"/>
                    <a:pt x="13855" y="21200"/>
                    <a:pt x="13876" y="21513"/>
                  </a:cubicBezTo>
                  <a:lnTo>
                    <a:pt x="4795" y="18732"/>
                  </a:lnTo>
                  <a:close/>
                </a:path>
              </a:pathLst>
            </a:custGeom>
            <a:solidFill>
              <a:schemeClr val="bg1">
                <a:lumMod val="8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67" name="AutoShape 3"/>
            <p:cNvSpPr>
              <a:spLocks/>
            </p:cNvSpPr>
            <p:nvPr/>
          </p:nvSpPr>
          <p:spPr bwMode="auto">
            <a:xfrm>
              <a:off x="1007998" y="7537223"/>
              <a:ext cx="4163742" cy="1698574"/>
            </a:xfrm>
            <a:custGeom>
              <a:avLst/>
              <a:gdLst>
                <a:gd name="T0" fmla="*/ 2081871 w 21600"/>
                <a:gd name="T1" fmla="*/ 849287 h 21600"/>
                <a:gd name="T2" fmla="*/ 2081871 w 21600"/>
                <a:gd name="T3" fmla="*/ 849287 h 21600"/>
                <a:gd name="T4" fmla="*/ 2081871 w 21600"/>
                <a:gd name="T5" fmla="*/ 849287 h 21600"/>
                <a:gd name="T6" fmla="*/ 2081871 w 21600"/>
                <a:gd name="T7" fmla="*/ 84928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4895"/>
                  </a:moveTo>
                  <a:lnTo>
                    <a:pt x="2391" y="0"/>
                  </a:lnTo>
                  <a:lnTo>
                    <a:pt x="21599" y="11351"/>
                  </a:lnTo>
                  <a:lnTo>
                    <a:pt x="20383" y="21600"/>
                  </a:lnTo>
                  <a:lnTo>
                    <a:pt x="0" y="14895"/>
                  </a:ln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grpSp>
      <p:sp>
        <p:nvSpPr>
          <p:cNvPr id="36869" name="AutoShape 5"/>
          <p:cNvSpPr>
            <a:spLocks/>
          </p:cNvSpPr>
          <p:nvPr/>
        </p:nvSpPr>
        <p:spPr bwMode="auto">
          <a:xfrm>
            <a:off x="4424203" y="1672183"/>
            <a:ext cx="3145281" cy="2175791"/>
          </a:xfrm>
          <a:custGeom>
            <a:avLst/>
            <a:gdLst>
              <a:gd name="T0" fmla="*/ 3146278 w 21369"/>
              <a:gd name="T1" fmla="*/ 2203287 h 21420"/>
              <a:gd name="T2" fmla="*/ 3146278 w 21369"/>
              <a:gd name="T3" fmla="*/ 2203287 h 21420"/>
              <a:gd name="T4" fmla="*/ 3146278 w 21369"/>
              <a:gd name="T5" fmla="*/ 2203287 h 21420"/>
              <a:gd name="T6" fmla="*/ 3146278 w 21369"/>
              <a:gd name="T7" fmla="*/ 2203287 h 214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69" h="21420">
                <a:moveTo>
                  <a:pt x="854" y="9342"/>
                </a:moveTo>
                <a:cubicBezTo>
                  <a:pt x="739" y="8499"/>
                  <a:pt x="917" y="7629"/>
                  <a:pt x="1329" y="7011"/>
                </a:cubicBezTo>
                <a:cubicBezTo>
                  <a:pt x="1715" y="6433"/>
                  <a:pt x="2265" y="6148"/>
                  <a:pt x="2663" y="5586"/>
                </a:cubicBezTo>
                <a:cubicBezTo>
                  <a:pt x="3053" y="5036"/>
                  <a:pt x="3257" y="4276"/>
                  <a:pt x="3613" y="3683"/>
                </a:cubicBezTo>
                <a:cubicBezTo>
                  <a:pt x="4190" y="2719"/>
                  <a:pt x="5085" y="2283"/>
                  <a:pt x="5949" y="2546"/>
                </a:cubicBezTo>
                <a:cubicBezTo>
                  <a:pt x="6187" y="2041"/>
                  <a:pt x="6521" y="1648"/>
                  <a:pt x="6911" y="1414"/>
                </a:cubicBezTo>
                <a:cubicBezTo>
                  <a:pt x="7330" y="1164"/>
                  <a:pt x="7792" y="1109"/>
                  <a:pt x="8234" y="1258"/>
                </a:cubicBezTo>
                <a:cubicBezTo>
                  <a:pt x="8595" y="737"/>
                  <a:pt x="9054" y="382"/>
                  <a:pt x="9554" y="238"/>
                </a:cubicBezTo>
                <a:cubicBezTo>
                  <a:pt x="10166" y="61"/>
                  <a:pt x="10802" y="207"/>
                  <a:pt x="11346" y="649"/>
                </a:cubicBezTo>
                <a:cubicBezTo>
                  <a:pt x="12074" y="66"/>
                  <a:pt x="12920" y="-132"/>
                  <a:pt x="13738" y="87"/>
                </a:cubicBezTo>
                <a:cubicBezTo>
                  <a:pt x="14549" y="304"/>
                  <a:pt x="15282" y="918"/>
                  <a:pt x="15816" y="1825"/>
                </a:cubicBezTo>
                <a:cubicBezTo>
                  <a:pt x="16356" y="1598"/>
                  <a:pt x="16937" y="1688"/>
                  <a:pt x="17431" y="2076"/>
                </a:cubicBezTo>
                <a:cubicBezTo>
                  <a:pt x="17904" y="2447"/>
                  <a:pt x="18262" y="3062"/>
                  <a:pt x="18433" y="3799"/>
                </a:cubicBezTo>
                <a:cubicBezTo>
                  <a:pt x="19006" y="3937"/>
                  <a:pt x="19522" y="4382"/>
                  <a:pt x="19878" y="5045"/>
                </a:cubicBezTo>
                <a:cubicBezTo>
                  <a:pt x="20226" y="5694"/>
                  <a:pt x="20396" y="6505"/>
                  <a:pt x="20354" y="7323"/>
                </a:cubicBezTo>
                <a:cubicBezTo>
                  <a:pt x="20829" y="7823"/>
                  <a:pt x="21165" y="8550"/>
                  <a:pt x="21301" y="9375"/>
                </a:cubicBezTo>
                <a:cubicBezTo>
                  <a:pt x="21459" y="10333"/>
                  <a:pt x="21336" y="11343"/>
                  <a:pt x="20962" y="12167"/>
                </a:cubicBezTo>
                <a:cubicBezTo>
                  <a:pt x="21068" y="13766"/>
                  <a:pt x="20604" y="15334"/>
                  <a:pt x="19729" y="16328"/>
                </a:cubicBezTo>
                <a:cubicBezTo>
                  <a:pt x="18952" y="17211"/>
                  <a:pt x="17937" y="17535"/>
                  <a:pt x="16974" y="17207"/>
                </a:cubicBezTo>
                <a:cubicBezTo>
                  <a:pt x="16598" y="17607"/>
                  <a:pt x="16137" y="17806"/>
                  <a:pt x="15670" y="17770"/>
                </a:cubicBezTo>
                <a:cubicBezTo>
                  <a:pt x="15156" y="17731"/>
                  <a:pt x="14671" y="17411"/>
                  <a:pt x="14314" y="16875"/>
                </a:cubicBezTo>
                <a:cubicBezTo>
                  <a:pt x="14139" y="17038"/>
                  <a:pt x="13933" y="17121"/>
                  <a:pt x="13725" y="17116"/>
                </a:cubicBezTo>
                <a:cubicBezTo>
                  <a:pt x="13513" y="17111"/>
                  <a:pt x="13308" y="17014"/>
                  <a:pt x="13135" y="16839"/>
                </a:cubicBezTo>
                <a:cubicBezTo>
                  <a:pt x="12764" y="17306"/>
                  <a:pt x="12328" y="17653"/>
                  <a:pt x="11857" y="17857"/>
                </a:cubicBezTo>
                <a:cubicBezTo>
                  <a:pt x="11381" y="18062"/>
                  <a:pt x="10882" y="18115"/>
                  <a:pt x="10391" y="18214"/>
                </a:cubicBezTo>
                <a:cubicBezTo>
                  <a:pt x="9937" y="18306"/>
                  <a:pt x="9489" y="18437"/>
                  <a:pt x="9074" y="18713"/>
                </a:cubicBezTo>
                <a:cubicBezTo>
                  <a:pt x="8662" y="18986"/>
                  <a:pt x="8298" y="19393"/>
                  <a:pt x="7930" y="19779"/>
                </a:cubicBezTo>
                <a:cubicBezTo>
                  <a:pt x="7500" y="20232"/>
                  <a:pt x="7056" y="20663"/>
                  <a:pt x="6566" y="20949"/>
                </a:cubicBezTo>
                <a:cubicBezTo>
                  <a:pt x="6057" y="21246"/>
                  <a:pt x="5513" y="21379"/>
                  <a:pt x="4961" y="21412"/>
                </a:cubicBezTo>
                <a:cubicBezTo>
                  <a:pt x="4052" y="21468"/>
                  <a:pt x="3137" y="21246"/>
                  <a:pt x="2342" y="20607"/>
                </a:cubicBezTo>
                <a:cubicBezTo>
                  <a:pt x="685" y="19276"/>
                  <a:pt x="-141" y="16498"/>
                  <a:pt x="331" y="13846"/>
                </a:cubicBezTo>
                <a:cubicBezTo>
                  <a:pt x="29" y="13087"/>
                  <a:pt x="-72" y="12195"/>
                  <a:pt x="49" y="11337"/>
                </a:cubicBezTo>
                <a:cubicBezTo>
                  <a:pt x="158" y="10563"/>
                  <a:pt x="441" y="9861"/>
                  <a:pt x="854" y="9342"/>
                </a:cubicBezTo>
                <a:close/>
              </a:path>
            </a:pathLst>
          </a:custGeom>
          <a:solidFill>
            <a:srgbClr val="EDEDED"/>
          </a:solidFill>
          <a:ln w="165100" cap="flat" cmpd="sng">
            <a:solidFill>
              <a:srgbClr val="FFFFF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0" name="AutoShape 6"/>
          <p:cNvSpPr>
            <a:spLocks/>
          </p:cNvSpPr>
          <p:nvPr/>
        </p:nvSpPr>
        <p:spPr bwMode="auto">
          <a:xfrm>
            <a:off x="5409681" y="1878494"/>
            <a:ext cx="1273506" cy="7054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079" y="21"/>
                </a:moveTo>
                <a:lnTo>
                  <a:pt x="21600" y="21"/>
                </a:lnTo>
                <a:lnTo>
                  <a:pt x="21600" y="21600"/>
                </a:lnTo>
                <a:lnTo>
                  <a:pt x="0" y="21600"/>
                </a:lnTo>
                <a:lnTo>
                  <a:pt x="0" y="0"/>
                </a:lnTo>
                <a:lnTo>
                  <a:pt x="11079" y="21"/>
                </a:lnTo>
                <a:close/>
              </a:path>
            </a:pathLst>
          </a:custGeom>
          <a:solidFill>
            <a:schemeClr val="accent4"/>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1" name="AutoShape 7"/>
          <p:cNvSpPr>
            <a:spLocks/>
          </p:cNvSpPr>
          <p:nvPr/>
        </p:nvSpPr>
        <p:spPr bwMode="auto">
          <a:xfrm>
            <a:off x="4725716" y="2566463"/>
            <a:ext cx="1273506" cy="67289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79" y="21"/>
                </a:moveTo>
                <a:lnTo>
                  <a:pt x="21600" y="21"/>
                </a:lnTo>
                <a:lnTo>
                  <a:pt x="21600" y="21600"/>
                </a:lnTo>
                <a:lnTo>
                  <a:pt x="0" y="21600"/>
                </a:lnTo>
                <a:lnTo>
                  <a:pt x="0" y="0"/>
                </a:lnTo>
                <a:lnTo>
                  <a:pt x="11079" y="21"/>
                </a:lnTo>
                <a:close/>
              </a:path>
            </a:pathLst>
          </a:custGeom>
          <a:solidFill>
            <a:schemeClr val="accent2"/>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2" name="AutoShape 8"/>
          <p:cNvSpPr>
            <a:spLocks/>
          </p:cNvSpPr>
          <p:nvPr/>
        </p:nvSpPr>
        <p:spPr bwMode="auto">
          <a:xfrm>
            <a:off x="4944715" y="3063194"/>
            <a:ext cx="536380" cy="791918"/>
          </a:xfrm>
          <a:custGeom>
            <a:avLst/>
            <a:gdLst>
              <a:gd name="T0" fmla="*/ 10800 w 21600"/>
              <a:gd name="T1" fmla="*/ 10770 h 21540"/>
              <a:gd name="T2" fmla="*/ 10800 w 21600"/>
              <a:gd name="T3" fmla="*/ 10770 h 21540"/>
              <a:gd name="T4" fmla="*/ 10800 w 21600"/>
              <a:gd name="T5" fmla="*/ 10770 h 21540"/>
              <a:gd name="T6" fmla="*/ 10800 w 21600"/>
              <a:gd name="T7" fmla="*/ 10770 h 21540"/>
            </a:gdLst>
            <a:ahLst/>
            <a:cxnLst>
              <a:cxn ang="0">
                <a:pos x="T0" y="T1"/>
              </a:cxn>
              <a:cxn ang="0">
                <a:pos x="T2" y="T3"/>
              </a:cxn>
              <a:cxn ang="0">
                <a:pos x="T4" y="T5"/>
              </a:cxn>
              <a:cxn ang="0">
                <a:pos x="T6" y="T7"/>
              </a:cxn>
            </a:cxnLst>
            <a:rect l="0" t="0" r="r" b="b"/>
            <a:pathLst>
              <a:path w="21600" h="21540">
                <a:moveTo>
                  <a:pt x="225" y="0"/>
                </a:moveTo>
                <a:lnTo>
                  <a:pt x="0" y="21037"/>
                </a:lnTo>
                <a:cubicBezTo>
                  <a:pt x="2786" y="21453"/>
                  <a:pt x="5671" y="21599"/>
                  <a:pt x="8551" y="21517"/>
                </a:cubicBezTo>
                <a:cubicBezTo>
                  <a:pt x="11828" y="21424"/>
                  <a:pt x="15063" y="21051"/>
                  <a:pt x="18082" y="20227"/>
                </a:cubicBezTo>
                <a:cubicBezTo>
                  <a:pt x="19301" y="19894"/>
                  <a:pt x="20462" y="19476"/>
                  <a:pt x="21599" y="19027"/>
                </a:cubicBezTo>
                <a:lnTo>
                  <a:pt x="21599" y="0"/>
                </a:lnTo>
                <a:lnTo>
                  <a:pt x="225" y="0"/>
                </a:lnTo>
                <a:close/>
              </a:path>
            </a:pathLst>
          </a:custGeom>
          <a:solidFill>
            <a:schemeClr val="accent5"/>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3" name="AutoShape 9"/>
          <p:cNvSpPr>
            <a:spLocks/>
          </p:cNvSpPr>
          <p:nvPr/>
        </p:nvSpPr>
        <p:spPr bwMode="auto">
          <a:xfrm>
            <a:off x="6521321" y="2556939"/>
            <a:ext cx="772831" cy="925226"/>
          </a:xfrm>
          <a:custGeom>
            <a:avLst/>
            <a:gdLst>
              <a:gd name="T0" fmla="*/ 10549 w 21098"/>
              <a:gd name="T1" fmla="*/ 10762 h 21524"/>
              <a:gd name="T2" fmla="*/ 10549 w 21098"/>
              <a:gd name="T3" fmla="*/ 10762 h 21524"/>
              <a:gd name="T4" fmla="*/ 10549 w 21098"/>
              <a:gd name="T5" fmla="*/ 10762 h 21524"/>
              <a:gd name="T6" fmla="*/ 10549 w 21098"/>
              <a:gd name="T7" fmla="*/ 10762 h 21524"/>
            </a:gdLst>
            <a:ahLst/>
            <a:cxnLst>
              <a:cxn ang="0">
                <a:pos x="T0" y="T1"/>
              </a:cxn>
              <a:cxn ang="0">
                <a:pos x="T2" y="T3"/>
              </a:cxn>
              <a:cxn ang="0">
                <a:pos x="T4" y="T5"/>
              </a:cxn>
              <a:cxn ang="0">
                <a:pos x="T6" y="T7"/>
              </a:cxn>
            </a:cxnLst>
            <a:rect l="0" t="0" r="r" b="b"/>
            <a:pathLst>
              <a:path w="21098" h="21524">
                <a:moveTo>
                  <a:pt x="0" y="0"/>
                </a:moveTo>
                <a:lnTo>
                  <a:pt x="0" y="19579"/>
                </a:lnTo>
                <a:cubicBezTo>
                  <a:pt x="71" y="19551"/>
                  <a:pt x="141" y="19520"/>
                  <a:pt x="211" y="19488"/>
                </a:cubicBezTo>
                <a:cubicBezTo>
                  <a:pt x="280" y="19457"/>
                  <a:pt x="349" y="19424"/>
                  <a:pt x="416" y="19388"/>
                </a:cubicBezTo>
                <a:cubicBezTo>
                  <a:pt x="1853" y="20660"/>
                  <a:pt x="3804" y="21420"/>
                  <a:pt x="5874" y="21514"/>
                </a:cubicBezTo>
                <a:cubicBezTo>
                  <a:pt x="7755" y="21599"/>
                  <a:pt x="9613" y="21127"/>
                  <a:pt x="11132" y="20178"/>
                </a:cubicBezTo>
                <a:cubicBezTo>
                  <a:pt x="11717" y="20296"/>
                  <a:pt x="12307" y="20374"/>
                  <a:pt x="12897" y="20418"/>
                </a:cubicBezTo>
                <a:cubicBezTo>
                  <a:pt x="13488" y="20462"/>
                  <a:pt x="14079" y="20471"/>
                  <a:pt x="14667" y="20451"/>
                </a:cubicBezTo>
                <a:cubicBezTo>
                  <a:pt x="18222" y="18458"/>
                  <a:pt x="20548" y="15220"/>
                  <a:pt x="21011" y="11618"/>
                </a:cubicBezTo>
                <a:cubicBezTo>
                  <a:pt x="21600" y="7042"/>
                  <a:pt x="19155" y="2566"/>
                  <a:pt x="14667" y="0"/>
                </a:cubicBezTo>
                <a:lnTo>
                  <a:pt x="0"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874" name="AutoShape 10"/>
          <p:cNvSpPr>
            <a:spLocks/>
          </p:cNvSpPr>
          <p:nvPr/>
        </p:nvSpPr>
        <p:spPr bwMode="auto">
          <a:xfrm>
            <a:off x="4454355" y="3063196"/>
            <a:ext cx="654605" cy="774461"/>
          </a:xfrm>
          <a:custGeom>
            <a:avLst/>
            <a:gdLst>
              <a:gd name="T0" fmla="+- 0 11100 1478"/>
              <a:gd name="T1" fmla="*/ T0 w 19245"/>
              <a:gd name="T2" fmla="*/ 10800 h 21600"/>
              <a:gd name="T3" fmla="+- 0 11100 1478"/>
              <a:gd name="T4" fmla="*/ T3 w 19245"/>
              <a:gd name="T5" fmla="*/ 10800 h 21600"/>
              <a:gd name="T6" fmla="+- 0 11100 1478"/>
              <a:gd name="T7" fmla="*/ T6 w 19245"/>
              <a:gd name="T8" fmla="*/ 10800 h 21600"/>
              <a:gd name="T9" fmla="+- 0 11100 1478"/>
              <a:gd name="T10" fmla="*/ T9 w 19245"/>
              <a:gd name="T11" fmla="*/ 10800 h 21600"/>
            </a:gdLst>
            <a:ahLst/>
            <a:cxnLst>
              <a:cxn ang="0">
                <a:pos x="T1" y="T2"/>
              </a:cxn>
              <a:cxn ang="0">
                <a:pos x="T4" y="T5"/>
              </a:cxn>
              <a:cxn ang="0">
                <a:pos x="T7" y="T8"/>
              </a:cxn>
              <a:cxn ang="0">
                <a:pos x="T10" y="T11"/>
              </a:cxn>
            </a:cxnLst>
            <a:rect l="0" t="0" r="r" b="b"/>
            <a:pathLst>
              <a:path w="19245" h="21600">
                <a:moveTo>
                  <a:pt x="298" y="0"/>
                </a:moveTo>
                <a:cubicBezTo>
                  <a:pt x="387" y="168"/>
                  <a:pt x="471" y="339"/>
                  <a:pt x="571" y="503"/>
                </a:cubicBezTo>
                <a:cubicBezTo>
                  <a:pt x="-1478" y="8064"/>
                  <a:pt x="2108" y="15983"/>
                  <a:pt x="9303" y="19782"/>
                </a:cubicBezTo>
                <a:cubicBezTo>
                  <a:pt x="10930" y="20641"/>
                  <a:pt x="12677" y="21227"/>
                  <a:pt x="14478" y="21599"/>
                </a:cubicBezTo>
                <a:lnTo>
                  <a:pt x="14478" y="15716"/>
                </a:lnTo>
                <a:lnTo>
                  <a:pt x="15432" y="15716"/>
                </a:lnTo>
                <a:cubicBezTo>
                  <a:pt x="15685" y="16323"/>
                  <a:pt x="16305" y="16721"/>
                  <a:pt x="16994" y="16718"/>
                </a:cubicBezTo>
                <a:cubicBezTo>
                  <a:pt x="19586" y="16704"/>
                  <a:pt x="20121" y="13233"/>
                  <a:pt x="17633" y="12515"/>
                </a:cubicBezTo>
                <a:cubicBezTo>
                  <a:pt x="16668" y="12236"/>
                  <a:pt x="15651" y="12775"/>
                  <a:pt x="15401" y="13702"/>
                </a:cubicBezTo>
                <a:lnTo>
                  <a:pt x="14484" y="13702"/>
                </a:lnTo>
                <a:lnTo>
                  <a:pt x="14648" y="0"/>
                </a:lnTo>
                <a:lnTo>
                  <a:pt x="298"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5" name="AutoShape 11"/>
          <p:cNvSpPr>
            <a:spLocks/>
          </p:cNvSpPr>
          <p:nvPr/>
        </p:nvSpPr>
        <p:spPr bwMode="auto">
          <a:xfrm>
            <a:off x="5478714" y="3063196"/>
            <a:ext cx="1041816" cy="7014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 y="0"/>
                </a:moveTo>
                <a:lnTo>
                  <a:pt x="0" y="21600"/>
                </a:lnTo>
                <a:cubicBezTo>
                  <a:pt x="830" y="20884"/>
                  <a:pt x="1631" y="20081"/>
                  <a:pt x="2411" y="19235"/>
                </a:cubicBezTo>
                <a:cubicBezTo>
                  <a:pt x="3534" y="18019"/>
                  <a:pt x="4646" y="16740"/>
                  <a:pt x="5908" y="15878"/>
                </a:cubicBezTo>
                <a:cubicBezTo>
                  <a:pt x="7178" y="15011"/>
                  <a:pt x="8544" y="14597"/>
                  <a:pt x="9932" y="14308"/>
                </a:cubicBezTo>
                <a:cubicBezTo>
                  <a:pt x="11435" y="13995"/>
                  <a:pt x="12961" y="13826"/>
                  <a:pt x="14416" y="13180"/>
                </a:cubicBezTo>
                <a:cubicBezTo>
                  <a:pt x="15859" y="12539"/>
                  <a:pt x="17193" y="11446"/>
                  <a:pt x="18328" y="9974"/>
                </a:cubicBezTo>
                <a:cubicBezTo>
                  <a:pt x="18856" y="10526"/>
                  <a:pt x="19483" y="10831"/>
                  <a:pt x="20129" y="10848"/>
                </a:cubicBezTo>
                <a:cubicBezTo>
                  <a:pt x="20639" y="10862"/>
                  <a:pt x="21143" y="10686"/>
                  <a:pt x="21599" y="10357"/>
                </a:cubicBezTo>
                <a:lnTo>
                  <a:pt x="21599" y="70"/>
                </a:lnTo>
                <a:lnTo>
                  <a:pt x="6249" y="70"/>
                </a:lnTo>
                <a:lnTo>
                  <a:pt x="6249" y="836"/>
                </a:lnTo>
                <a:cubicBezTo>
                  <a:pt x="6743" y="810"/>
                  <a:pt x="7181" y="1297"/>
                  <a:pt x="7306" y="2007"/>
                </a:cubicBezTo>
                <a:cubicBezTo>
                  <a:pt x="7889" y="5320"/>
                  <a:pt x="4046" y="6081"/>
                  <a:pt x="3878" y="2666"/>
                </a:cubicBezTo>
                <a:cubicBezTo>
                  <a:pt x="3837" y="1841"/>
                  <a:pt x="4186" y="1084"/>
                  <a:pt x="4717" y="836"/>
                </a:cubicBezTo>
                <a:lnTo>
                  <a:pt x="4717" y="0"/>
                </a:lnTo>
                <a:lnTo>
                  <a:pt x="119" y="0"/>
                </a:lnTo>
                <a:close/>
              </a:path>
            </a:pathLst>
          </a:custGeom>
          <a:solidFill>
            <a:schemeClr val="accent6"/>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6" name="AutoShape 12"/>
          <p:cNvSpPr>
            <a:spLocks/>
          </p:cNvSpPr>
          <p:nvPr/>
        </p:nvSpPr>
        <p:spPr bwMode="auto">
          <a:xfrm>
            <a:off x="7060081" y="2556144"/>
            <a:ext cx="517336" cy="879998"/>
          </a:xfrm>
          <a:custGeom>
            <a:avLst/>
            <a:gdLst>
              <a:gd name="T0" fmla="*/ 10528 w 21057"/>
              <a:gd name="T1" fmla="*/ 10800 h 21600"/>
              <a:gd name="T2" fmla="*/ 10528 w 21057"/>
              <a:gd name="T3" fmla="*/ 10800 h 21600"/>
              <a:gd name="T4" fmla="*/ 10528 w 21057"/>
              <a:gd name="T5" fmla="*/ 10800 h 21600"/>
              <a:gd name="T6" fmla="*/ 10528 w 21057"/>
              <a:gd name="T7" fmla="*/ 10800 h 21600"/>
            </a:gdLst>
            <a:ahLst/>
            <a:cxnLst>
              <a:cxn ang="0">
                <a:pos x="T0" y="T1"/>
              </a:cxn>
              <a:cxn ang="0">
                <a:pos x="T2" y="T3"/>
              </a:cxn>
              <a:cxn ang="0">
                <a:pos x="T4" y="T5"/>
              </a:cxn>
              <a:cxn ang="0">
                <a:pos x="T6" y="T7"/>
              </a:cxn>
            </a:cxnLst>
            <a:rect l="0" t="0" r="r" b="b"/>
            <a:pathLst>
              <a:path w="21057" h="21600">
                <a:moveTo>
                  <a:pt x="0" y="0"/>
                </a:moveTo>
                <a:lnTo>
                  <a:pt x="0" y="12797"/>
                </a:lnTo>
                <a:lnTo>
                  <a:pt x="1211" y="12797"/>
                </a:lnTo>
                <a:cubicBezTo>
                  <a:pt x="1615" y="12109"/>
                  <a:pt x="2745" y="11677"/>
                  <a:pt x="3949" y="11748"/>
                </a:cubicBezTo>
                <a:cubicBezTo>
                  <a:pt x="7422" y="11952"/>
                  <a:pt x="8077" y="14818"/>
                  <a:pt x="4876" y="15575"/>
                </a:cubicBezTo>
                <a:cubicBezTo>
                  <a:pt x="3239" y="15962"/>
                  <a:pt x="1434" y="15323"/>
                  <a:pt x="1197" y="14272"/>
                </a:cubicBezTo>
                <a:lnTo>
                  <a:pt x="7" y="14272"/>
                </a:lnTo>
                <a:lnTo>
                  <a:pt x="7" y="21600"/>
                </a:lnTo>
                <a:cubicBezTo>
                  <a:pt x="4044" y="21494"/>
                  <a:pt x="7976" y="20651"/>
                  <a:pt x="11220" y="19110"/>
                </a:cubicBezTo>
                <a:cubicBezTo>
                  <a:pt x="16471" y="16615"/>
                  <a:pt x="19258" y="12682"/>
                  <a:pt x="18620" y="8669"/>
                </a:cubicBezTo>
                <a:cubicBezTo>
                  <a:pt x="20865" y="6602"/>
                  <a:pt x="21600" y="4068"/>
                  <a:pt x="20652" y="1664"/>
                </a:cubicBezTo>
                <a:cubicBezTo>
                  <a:pt x="20424" y="1087"/>
                  <a:pt x="20095" y="532"/>
                  <a:pt x="19689" y="0"/>
                </a:cubicBezTo>
                <a:lnTo>
                  <a:pt x="0" y="0"/>
                </a:lnTo>
                <a:close/>
              </a:path>
            </a:pathLst>
          </a:custGeom>
          <a:solidFill>
            <a:schemeClr val="accent4"/>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7" name="AutoShape 13"/>
          <p:cNvSpPr>
            <a:spLocks/>
          </p:cNvSpPr>
          <p:nvPr/>
        </p:nvSpPr>
        <p:spPr bwMode="auto">
          <a:xfrm>
            <a:off x="6527667" y="1699954"/>
            <a:ext cx="1015631" cy="1032351"/>
          </a:xfrm>
          <a:custGeom>
            <a:avLst/>
            <a:gdLst>
              <a:gd name="T0" fmla="*/ 2147483647 w 21600"/>
              <a:gd name="T1" fmla="*/ 2147483647 h 20867"/>
              <a:gd name="T2" fmla="*/ 2147483647 w 21600"/>
              <a:gd name="T3" fmla="*/ 2147483647 h 20867"/>
              <a:gd name="T4" fmla="*/ 2147483647 w 21600"/>
              <a:gd name="T5" fmla="*/ 2147483647 h 20867"/>
              <a:gd name="T6" fmla="*/ 2147483647 w 21600"/>
              <a:gd name="T7" fmla="*/ 2147483647 h 208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867">
                <a:moveTo>
                  <a:pt x="0" y="0"/>
                </a:moveTo>
                <a:lnTo>
                  <a:pt x="0" y="11817"/>
                </a:lnTo>
                <a:lnTo>
                  <a:pt x="670" y="11817"/>
                </a:lnTo>
                <a:cubicBezTo>
                  <a:pt x="819" y="11277"/>
                  <a:pt x="1371" y="10930"/>
                  <a:pt x="1950" y="11016"/>
                </a:cubicBezTo>
                <a:cubicBezTo>
                  <a:pt x="4049" y="11329"/>
                  <a:pt x="3427" y="14545"/>
                  <a:pt x="1381" y="14002"/>
                </a:cubicBezTo>
                <a:cubicBezTo>
                  <a:pt x="862" y="13865"/>
                  <a:pt x="548" y="13365"/>
                  <a:pt x="662" y="12865"/>
                </a:cubicBezTo>
                <a:lnTo>
                  <a:pt x="14" y="12865"/>
                </a:lnTo>
                <a:lnTo>
                  <a:pt x="14" y="17431"/>
                </a:lnTo>
                <a:lnTo>
                  <a:pt x="4560" y="17431"/>
                </a:lnTo>
                <a:lnTo>
                  <a:pt x="4519" y="17892"/>
                </a:lnTo>
                <a:cubicBezTo>
                  <a:pt x="3847" y="18062"/>
                  <a:pt x="3415" y="18686"/>
                  <a:pt x="3518" y="19341"/>
                </a:cubicBezTo>
                <a:cubicBezTo>
                  <a:pt x="3870" y="21600"/>
                  <a:pt x="7330" y="21227"/>
                  <a:pt x="7181" y="19036"/>
                </a:cubicBezTo>
                <a:cubicBezTo>
                  <a:pt x="7141" y="18444"/>
                  <a:pt x="6652" y="17971"/>
                  <a:pt x="6031" y="17920"/>
                </a:cubicBezTo>
                <a:lnTo>
                  <a:pt x="6031" y="17417"/>
                </a:lnTo>
                <a:lnTo>
                  <a:pt x="21599" y="17417"/>
                </a:lnTo>
                <a:cubicBezTo>
                  <a:pt x="21051" y="16284"/>
                  <a:pt x="20211" y="15291"/>
                  <a:pt x="19139" y="14548"/>
                </a:cubicBezTo>
                <a:cubicBezTo>
                  <a:pt x="19268" y="12857"/>
                  <a:pt x="18737" y="11181"/>
                  <a:pt x="17646" y="9840"/>
                </a:cubicBezTo>
                <a:cubicBezTo>
                  <a:pt x="16531" y="8469"/>
                  <a:pt x="14912" y="7550"/>
                  <a:pt x="13115" y="7265"/>
                </a:cubicBezTo>
                <a:cubicBezTo>
                  <a:pt x="12579" y="5742"/>
                  <a:pt x="11460" y="4468"/>
                  <a:pt x="9977" y="3701"/>
                </a:cubicBezTo>
                <a:cubicBezTo>
                  <a:pt x="8426" y="2900"/>
                  <a:pt x="6604" y="2714"/>
                  <a:pt x="4910" y="3184"/>
                </a:cubicBezTo>
                <a:cubicBezTo>
                  <a:pt x="3598" y="1712"/>
                  <a:pt x="1898" y="621"/>
                  <a:pt x="0" y="0"/>
                </a:cubicBezTo>
                <a:close/>
              </a:path>
            </a:pathLst>
          </a:custGeom>
          <a:solidFill>
            <a:schemeClr val="accent2"/>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8" name="AutoShape 14"/>
          <p:cNvSpPr>
            <a:spLocks/>
          </p:cNvSpPr>
          <p:nvPr/>
        </p:nvSpPr>
        <p:spPr bwMode="auto">
          <a:xfrm>
            <a:off x="5483473" y="1665834"/>
            <a:ext cx="1046576" cy="380089"/>
          </a:xfrm>
          <a:custGeom>
            <a:avLst/>
            <a:gdLst>
              <a:gd name="T0" fmla="*/ 10800 w 21600"/>
              <a:gd name="T1" fmla="+- 0 10826 52"/>
              <a:gd name="T2" fmla="*/ 10826 h 21548"/>
              <a:gd name="T3" fmla="*/ 10800 w 21600"/>
              <a:gd name="T4" fmla="+- 0 10826 52"/>
              <a:gd name="T5" fmla="*/ 10826 h 21548"/>
              <a:gd name="T6" fmla="*/ 10800 w 21600"/>
              <a:gd name="T7" fmla="+- 0 10826 52"/>
              <a:gd name="T8" fmla="*/ 10826 h 21548"/>
              <a:gd name="T9" fmla="*/ 10800 w 21600"/>
              <a:gd name="T10" fmla="+- 0 10826 52"/>
              <a:gd name="T11" fmla="*/ 10826 h 21548"/>
            </a:gdLst>
            <a:ahLst/>
            <a:cxnLst>
              <a:cxn ang="0">
                <a:pos x="T0" y="T2"/>
              </a:cxn>
              <a:cxn ang="0">
                <a:pos x="T3" y="T5"/>
              </a:cxn>
              <a:cxn ang="0">
                <a:pos x="T6" y="T8"/>
              </a:cxn>
              <a:cxn ang="0">
                <a:pos x="T9" y="T11"/>
              </a:cxn>
            </a:cxnLst>
            <a:rect l="0" t="0" r="r" b="b"/>
            <a:pathLst>
              <a:path w="21600" h="21548">
                <a:moveTo>
                  <a:pt x="18114" y="1"/>
                </a:moveTo>
                <a:cubicBezTo>
                  <a:pt x="16234" y="-52"/>
                  <a:pt x="14371" y="1231"/>
                  <a:pt x="12709" y="3763"/>
                </a:cubicBezTo>
                <a:cubicBezTo>
                  <a:pt x="11053" y="1199"/>
                  <a:pt x="9116" y="356"/>
                  <a:pt x="7253" y="1381"/>
                </a:cubicBezTo>
                <a:cubicBezTo>
                  <a:pt x="5729" y="2218"/>
                  <a:pt x="4331" y="4271"/>
                  <a:pt x="3232" y="7286"/>
                </a:cubicBezTo>
                <a:cubicBezTo>
                  <a:pt x="2161" y="6599"/>
                  <a:pt x="1053" y="6697"/>
                  <a:pt x="0" y="7484"/>
                </a:cubicBezTo>
                <a:lnTo>
                  <a:pt x="79" y="21468"/>
                </a:lnTo>
                <a:lnTo>
                  <a:pt x="14111" y="21468"/>
                </a:lnTo>
                <a:lnTo>
                  <a:pt x="14111" y="19979"/>
                </a:lnTo>
                <a:cubicBezTo>
                  <a:pt x="13390" y="19807"/>
                  <a:pt x="12932" y="17727"/>
                  <a:pt x="13193" y="15821"/>
                </a:cubicBezTo>
                <a:cubicBezTo>
                  <a:pt x="13768" y="11625"/>
                  <a:pt x="15974" y="13190"/>
                  <a:pt x="15786" y="17597"/>
                </a:cubicBezTo>
                <a:cubicBezTo>
                  <a:pt x="15736" y="18755"/>
                  <a:pt x="15433" y="19690"/>
                  <a:pt x="15030" y="19940"/>
                </a:cubicBezTo>
                <a:lnTo>
                  <a:pt x="15030" y="21548"/>
                </a:lnTo>
                <a:lnTo>
                  <a:pt x="21599" y="21548"/>
                </a:lnTo>
                <a:lnTo>
                  <a:pt x="21599" y="1698"/>
                </a:lnTo>
                <a:cubicBezTo>
                  <a:pt x="21078" y="1198"/>
                  <a:pt x="20543" y="787"/>
                  <a:pt x="19994" y="507"/>
                </a:cubicBezTo>
                <a:cubicBezTo>
                  <a:pt x="19371" y="190"/>
                  <a:pt x="18741" y="19"/>
                  <a:pt x="18114" y="1"/>
                </a:cubicBezTo>
                <a:close/>
              </a:path>
            </a:pathLst>
          </a:custGeom>
          <a:solidFill>
            <a:schemeClr val="accent5"/>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9" name="AutoShape 15"/>
          <p:cNvSpPr>
            <a:spLocks/>
          </p:cNvSpPr>
          <p:nvPr/>
        </p:nvSpPr>
        <p:spPr bwMode="auto">
          <a:xfrm>
            <a:off x="4948682" y="1797556"/>
            <a:ext cx="726017" cy="767319"/>
          </a:xfrm>
          <a:custGeom>
            <a:avLst/>
            <a:gdLst>
              <a:gd name="T0" fmla="*/ 10375 w 20750"/>
              <a:gd name="T1" fmla="*/ 10800 h 21600"/>
              <a:gd name="T2" fmla="*/ 10375 w 20750"/>
              <a:gd name="T3" fmla="*/ 10800 h 21600"/>
              <a:gd name="T4" fmla="*/ 10375 w 20750"/>
              <a:gd name="T5" fmla="*/ 10800 h 21600"/>
              <a:gd name="T6" fmla="*/ 10375 w 20750"/>
              <a:gd name="T7" fmla="*/ 10800 h 21600"/>
            </a:gdLst>
            <a:ahLst/>
            <a:cxnLst>
              <a:cxn ang="0">
                <a:pos x="T0" y="T1"/>
              </a:cxn>
              <a:cxn ang="0">
                <a:pos x="T2" y="T3"/>
              </a:cxn>
              <a:cxn ang="0">
                <a:pos x="T4" y="T5"/>
              </a:cxn>
              <a:cxn ang="0">
                <a:pos x="T6" y="T7"/>
              </a:cxn>
            </a:cxnLst>
            <a:rect l="0" t="0" r="r" b="b"/>
            <a:pathLst>
              <a:path w="20750" h="21600">
                <a:moveTo>
                  <a:pt x="15273" y="0"/>
                </a:moveTo>
                <a:cubicBezTo>
                  <a:pt x="14905" y="99"/>
                  <a:pt x="14536" y="205"/>
                  <a:pt x="14181" y="350"/>
                </a:cubicBezTo>
                <a:cubicBezTo>
                  <a:pt x="12534" y="1022"/>
                  <a:pt x="11127" y="2153"/>
                  <a:pt x="10127" y="3606"/>
                </a:cubicBezTo>
                <a:cubicBezTo>
                  <a:pt x="6480" y="2851"/>
                  <a:pt x="2703" y="4107"/>
                  <a:pt x="265" y="6882"/>
                </a:cubicBezTo>
                <a:cubicBezTo>
                  <a:pt x="177" y="6983"/>
                  <a:pt x="109" y="7099"/>
                  <a:pt x="25" y="7203"/>
                </a:cubicBezTo>
                <a:lnTo>
                  <a:pt x="0" y="21599"/>
                </a:lnTo>
                <a:lnTo>
                  <a:pt x="15464" y="21599"/>
                </a:lnTo>
                <a:lnTo>
                  <a:pt x="15464" y="15916"/>
                </a:lnTo>
                <a:lnTo>
                  <a:pt x="16611" y="15916"/>
                </a:lnTo>
                <a:cubicBezTo>
                  <a:pt x="16866" y="16752"/>
                  <a:pt x="17696" y="17283"/>
                  <a:pt x="18576" y="17179"/>
                </a:cubicBezTo>
                <a:cubicBezTo>
                  <a:pt x="21599" y="16820"/>
                  <a:pt x="21384" y="12524"/>
                  <a:pt x="18455" y="12433"/>
                </a:cubicBezTo>
                <a:cubicBezTo>
                  <a:pt x="17642" y="12407"/>
                  <a:pt x="16924" y="12957"/>
                  <a:pt x="16752" y="13740"/>
                </a:cubicBezTo>
                <a:lnTo>
                  <a:pt x="15399" y="13740"/>
                </a:lnTo>
                <a:lnTo>
                  <a:pt x="15273"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0" name="AutoShape 16"/>
          <p:cNvSpPr>
            <a:spLocks/>
          </p:cNvSpPr>
          <p:nvPr/>
        </p:nvSpPr>
        <p:spPr bwMode="auto">
          <a:xfrm>
            <a:off x="4424994" y="2052271"/>
            <a:ext cx="526859" cy="1010132"/>
          </a:xfrm>
          <a:custGeom>
            <a:avLst/>
            <a:gdLst>
              <a:gd name="T0" fmla="*/ 2147483647 w 21231"/>
              <a:gd name="T1" fmla="*/ 2147483647 h 21600"/>
              <a:gd name="T2" fmla="*/ 2147483647 w 21231"/>
              <a:gd name="T3" fmla="*/ 2147483647 h 21600"/>
              <a:gd name="T4" fmla="*/ 2147483647 w 21231"/>
              <a:gd name="T5" fmla="*/ 2147483647 h 21600"/>
              <a:gd name="T6" fmla="*/ 2147483647 w 21231"/>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31" h="21600">
                <a:moveTo>
                  <a:pt x="21181" y="0"/>
                </a:moveTo>
                <a:cubicBezTo>
                  <a:pt x="19265" y="1262"/>
                  <a:pt x="18032" y="2803"/>
                  <a:pt x="15842" y="3940"/>
                </a:cubicBezTo>
                <a:cubicBezTo>
                  <a:pt x="13475" y="5169"/>
                  <a:pt x="10204" y="5789"/>
                  <a:pt x="7911" y="7053"/>
                </a:cubicBezTo>
                <a:cubicBezTo>
                  <a:pt x="5460" y="8404"/>
                  <a:pt x="4397" y="10308"/>
                  <a:pt x="5079" y="12152"/>
                </a:cubicBezTo>
                <a:cubicBezTo>
                  <a:pt x="2622" y="13286"/>
                  <a:pt x="938" y="14819"/>
                  <a:pt x="291" y="16512"/>
                </a:cubicBezTo>
                <a:cubicBezTo>
                  <a:pt x="-369" y="18242"/>
                  <a:pt x="107" y="20030"/>
                  <a:pt x="1590" y="21600"/>
                </a:cubicBezTo>
                <a:lnTo>
                  <a:pt x="21231" y="21600"/>
                </a:lnTo>
                <a:lnTo>
                  <a:pt x="21231" y="16610"/>
                </a:lnTo>
                <a:lnTo>
                  <a:pt x="20397" y="16572"/>
                </a:lnTo>
                <a:cubicBezTo>
                  <a:pt x="20494" y="17131"/>
                  <a:pt x="19840" y="17650"/>
                  <a:pt x="18829" y="17816"/>
                </a:cubicBezTo>
                <a:cubicBezTo>
                  <a:pt x="14726" y="18491"/>
                  <a:pt x="12589" y="15169"/>
                  <a:pt x="16873" y="14340"/>
                </a:cubicBezTo>
                <a:cubicBezTo>
                  <a:pt x="18455" y="14033"/>
                  <a:pt x="20173" y="14561"/>
                  <a:pt x="20461" y="15441"/>
                </a:cubicBezTo>
                <a:lnTo>
                  <a:pt x="21181" y="15441"/>
                </a:lnTo>
                <a:lnTo>
                  <a:pt x="21181" y="0"/>
                </a:lnTo>
                <a:close/>
              </a:path>
            </a:pathLst>
          </a:custGeom>
          <a:solidFill>
            <a:schemeClr val="accent1"/>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81" name="AutoShape 17"/>
          <p:cNvSpPr>
            <a:spLocks/>
          </p:cNvSpPr>
          <p:nvPr/>
        </p:nvSpPr>
        <p:spPr bwMode="auto">
          <a:xfrm>
            <a:off x="5996843" y="2572017"/>
            <a:ext cx="526064" cy="49673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315" y="21"/>
                </a:moveTo>
                <a:lnTo>
                  <a:pt x="21600" y="21"/>
                </a:lnTo>
                <a:lnTo>
                  <a:pt x="21600" y="21600"/>
                </a:lnTo>
                <a:lnTo>
                  <a:pt x="0" y="21600"/>
                </a:lnTo>
                <a:lnTo>
                  <a:pt x="0" y="0"/>
                </a:lnTo>
                <a:lnTo>
                  <a:pt x="11315" y="21"/>
                </a:lnTo>
                <a:close/>
              </a:path>
            </a:pathLst>
          </a:custGeom>
          <a:solidFill>
            <a:schemeClr val="accent1"/>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96" name="AutoShape 32"/>
          <p:cNvSpPr>
            <a:spLocks/>
          </p:cNvSpPr>
          <p:nvPr/>
        </p:nvSpPr>
        <p:spPr bwMode="auto">
          <a:xfrm>
            <a:off x="2653621" y="2499012"/>
            <a:ext cx="1297250" cy="463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97" name="AutoShape 33"/>
          <p:cNvSpPr>
            <a:spLocks/>
          </p:cNvSpPr>
          <p:nvPr/>
        </p:nvSpPr>
        <p:spPr bwMode="auto">
          <a:xfrm>
            <a:off x="3038026" y="1961018"/>
            <a:ext cx="491154"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898" name="AutoShape 34"/>
          <p:cNvSpPr>
            <a:spLocks/>
          </p:cNvSpPr>
          <p:nvPr/>
        </p:nvSpPr>
        <p:spPr bwMode="auto">
          <a:xfrm>
            <a:off x="3109691" y="2068935"/>
            <a:ext cx="326113"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01</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899" name="Line 35"/>
          <p:cNvSpPr>
            <a:spLocks noChangeShapeType="1"/>
          </p:cNvSpPr>
          <p:nvPr/>
        </p:nvSpPr>
        <p:spPr bwMode="auto">
          <a:xfrm>
            <a:off x="3605349" y="2237157"/>
            <a:ext cx="1082282" cy="195996"/>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0" name="AutoShape 36"/>
          <p:cNvSpPr>
            <a:spLocks/>
          </p:cNvSpPr>
          <p:nvPr/>
        </p:nvSpPr>
        <p:spPr bwMode="auto">
          <a:xfrm>
            <a:off x="2653621" y="3944778"/>
            <a:ext cx="1297250" cy="463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1" name="AutoShape 37"/>
          <p:cNvSpPr>
            <a:spLocks/>
          </p:cNvSpPr>
          <p:nvPr/>
        </p:nvSpPr>
        <p:spPr bwMode="auto">
          <a:xfrm>
            <a:off x="3038026" y="3406785"/>
            <a:ext cx="491154"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3"/>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02" name="AutoShape 38"/>
          <p:cNvSpPr>
            <a:spLocks/>
          </p:cNvSpPr>
          <p:nvPr/>
        </p:nvSpPr>
        <p:spPr bwMode="auto">
          <a:xfrm>
            <a:off x="3109691" y="3521049"/>
            <a:ext cx="326113"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03</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03" name="Line 39"/>
          <p:cNvSpPr>
            <a:spLocks noChangeShapeType="1"/>
          </p:cNvSpPr>
          <p:nvPr/>
        </p:nvSpPr>
        <p:spPr bwMode="auto">
          <a:xfrm flipV="1">
            <a:off x="3611697" y="3394882"/>
            <a:ext cx="925176" cy="195202"/>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4" name="AutoShape 40"/>
          <p:cNvSpPr>
            <a:spLocks/>
          </p:cNvSpPr>
          <p:nvPr/>
        </p:nvSpPr>
        <p:spPr bwMode="auto">
          <a:xfrm>
            <a:off x="3428808" y="501918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5" name="AutoShape 41"/>
          <p:cNvSpPr>
            <a:spLocks/>
          </p:cNvSpPr>
          <p:nvPr/>
        </p:nvSpPr>
        <p:spPr bwMode="auto">
          <a:xfrm>
            <a:off x="3813235" y="4480394"/>
            <a:ext cx="491947"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5"/>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06" name="AutoShape 42"/>
          <p:cNvSpPr>
            <a:spLocks/>
          </p:cNvSpPr>
          <p:nvPr/>
        </p:nvSpPr>
        <p:spPr bwMode="auto">
          <a:xfrm>
            <a:off x="3885699" y="4589106"/>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05</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07" name="Line 43"/>
          <p:cNvSpPr>
            <a:spLocks noChangeShapeType="1"/>
          </p:cNvSpPr>
          <p:nvPr/>
        </p:nvSpPr>
        <p:spPr bwMode="auto">
          <a:xfrm flipV="1">
            <a:off x="4309943" y="3774175"/>
            <a:ext cx="806157" cy="722089"/>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8" name="AutoShape 44"/>
          <p:cNvSpPr>
            <a:spLocks/>
          </p:cNvSpPr>
          <p:nvPr/>
        </p:nvSpPr>
        <p:spPr bwMode="auto">
          <a:xfrm>
            <a:off x="8039613" y="501918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9" name="AutoShape 45"/>
          <p:cNvSpPr>
            <a:spLocks/>
          </p:cNvSpPr>
          <p:nvPr/>
        </p:nvSpPr>
        <p:spPr bwMode="auto">
          <a:xfrm>
            <a:off x="8424042" y="4480394"/>
            <a:ext cx="491154"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6"/>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0" name="AutoShape 46"/>
          <p:cNvSpPr>
            <a:spLocks/>
          </p:cNvSpPr>
          <p:nvPr/>
        </p:nvSpPr>
        <p:spPr bwMode="auto">
          <a:xfrm>
            <a:off x="8496502" y="4595455"/>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06</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1" name="Line 47"/>
          <p:cNvSpPr>
            <a:spLocks noChangeShapeType="1"/>
          </p:cNvSpPr>
          <p:nvPr/>
        </p:nvSpPr>
        <p:spPr bwMode="auto">
          <a:xfrm flipH="1" flipV="1">
            <a:off x="6350727" y="3285377"/>
            <a:ext cx="2031261" cy="1221204"/>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2" name="AutoShape 48"/>
          <p:cNvSpPr>
            <a:spLocks/>
          </p:cNvSpPr>
          <p:nvPr/>
        </p:nvSpPr>
        <p:spPr bwMode="auto">
          <a:xfrm>
            <a:off x="8299076" y="362261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3" name="AutoShape 49"/>
          <p:cNvSpPr>
            <a:spLocks/>
          </p:cNvSpPr>
          <p:nvPr/>
        </p:nvSpPr>
        <p:spPr bwMode="auto">
          <a:xfrm>
            <a:off x="8683501" y="3084620"/>
            <a:ext cx="491947"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4"/>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4" name="AutoShape 50"/>
          <p:cNvSpPr>
            <a:spLocks/>
          </p:cNvSpPr>
          <p:nvPr/>
        </p:nvSpPr>
        <p:spPr bwMode="auto">
          <a:xfrm>
            <a:off x="8755965" y="3199680"/>
            <a:ext cx="325320" cy="245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04</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5" name="Line 51"/>
          <p:cNvSpPr>
            <a:spLocks noChangeShapeType="1"/>
          </p:cNvSpPr>
          <p:nvPr/>
        </p:nvSpPr>
        <p:spPr bwMode="auto">
          <a:xfrm flipH="1" flipV="1">
            <a:off x="7459191" y="2788641"/>
            <a:ext cx="1179084" cy="327718"/>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6" name="AutoShape 52"/>
          <p:cNvSpPr>
            <a:spLocks/>
          </p:cNvSpPr>
          <p:nvPr/>
        </p:nvSpPr>
        <p:spPr bwMode="auto">
          <a:xfrm>
            <a:off x="8292729" y="2158600"/>
            <a:ext cx="1298093" cy="4610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7" name="AutoShape 53"/>
          <p:cNvSpPr>
            <a:spLocks/>
          </p:cNvSpPr>
          <p:nvPr/>
        </p:nvSpPr>
        <p:spPr bwMode="auto">
          <a:xfrm>
            <a:off x="8677950" y="1620602"/>
            <a:ext cx="491154"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8" name="AutoShape 54"/>
          <p:cNvSpPr>
            <a:spLocks/>
          </p:cNvSpPr>
          <p:nvPr/>
        </p:nvSpPr>
        <p:spPr bwMode="auto">
          <a:xfrm>
            <a:off x="8755965" y="1727727"/>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02</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9" name="Line 55"/>
          <p:cNvSpPr>
            <a:spLocks noChangeShapeType="1"/>
          </p:cNvSpPr>
          <p:nvPr/>
        </p:nvSpPr>
        <p:spPr bwMode="auto">
          <a:xfrm flipH="1">
            <a:off x="7156885" y="1853894"/>
            <a:ext cx="1375862" cy="327718"/>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763470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9" presetClass="entr" presetSubtype="0" fill="hold" grpId="0" nodeType="afterEffect">
                                  <p:stCondLst>
                                    <p:cond delay="100"/>
                                  </p:stCondLst>
                                  <p:childTnLst>
                                    <p:set>
                                      <p:cBhvr>
                                        <p:cTn id="10" dur="1" fill="hold">
                                          <p:stCondLst>
                                            <p:cond delay="0"/>
                                          </p:stCondLst>
                                        </p:cTn>
                                        <p:tgtEl>
                                          <p:spTgt spid="36869"/>
                                        </p:tgtEl>
                                        <p:attrNameLst>
                                          <p:attrName>style.visibility</p:attrName>
                                        </p:attrNameLst>
                                      </p:cBhvr>
                                      <p:to>
                                        <p:strVal val="visible"/>
                                      </p:to>
                                    </p:set>
                                    <p:animEffect transition="in" filter="dissolve">
                                      <p:cBhvr>
                                        <p:cTn id="11" dur="500"/>
                                        <p:tgtEl>
                                          <p:spTgt spid="36869"/>
                                        </p:tgtEl>
                                      </p:cBhvr>
                                    </p:animEffect>
                                  </p:childTnLst>
                                </p:cTn>
                              </p:par>
                            </p:childTnLst>
                          </p:cTn>
                        </p:par>
                        <p:par>
                          <p:cTn id="12" fill="hold" nodeType="afterGroup">
                            <p:stCondLst>
                              <p:cond delay="1100"/>
                            </p:stCondLst>
                            <p:childTnLst>
                              <p:par>
                                <p:cTn id="13" presetID="9" presetClass="entr" presetSubtype="0" fill="hold" nodeType="afterEffect">
                                  <p:stCondLst>
                                    <p:cond delay="50"/>
                                  </p:stCondLst>
                                  <p:childTnLst>
                                    <p:set>
                                      <p:cBhvr>
                                        <p:cTn id="14" dur="1" fill="hold">
                                          <p:stCondLst>
                                            <p:cond delay="0"/>
                                          </p:stCondLst>
                                        </p:cTn>
                                        <p:tgtEl>
                                          <p:spTgt spid="36878"/>
                                        </p:tgtEl>
                                        <p:attrNameLst>
                                          <p:attrName>style.visibility</p:attrName>
                                        </p:attrNameLst>
                                      </p:cBhvr>
                                      <p:to>
                                        <p:strVal val="visible"/>
                                      </p:to>
                                    </p:set>
                                    <p:animEffect transition="in" filter="dissolve">
                                      <p:cBhvr>
                                        <p:cTn id="15" dur="500"/>
                                        <p:tgtEl>
                                          <p:spTgt spid="36878"/>
                                        </p:tgtEl>
                                      </p:cBhvr>
                                    </p:animEffect>
                                  </p:childTnLst>
                                </p:cTn>
                              </p:par>
                            </p:childTnLst>
                          </p:cTn>
                        </p:par>
                        <p:par>
                          <p:cTn id="16" fill="hold" nodeType="afterGroup">
                            <p:stCondLst>
                              <p:cond delay="1650"/>
                            </p:stCondLst>
                            <p:childTnLst>
                              <p:par>
                                <p:cTn id="17" presetID="9" presetClass="entr" presetSubtype="0" fill="hold" grpId="0" nodeType="afterEffect">
                                  <p:stCondLst>
                                    <p:cond delay="50"/>
                                  </p:stCondLst>
                                  <p:childTnLst>
                                    <p:set>
                                      <p:cBhvr>
                                        <p:cTn id="18" dur="1" fill="hold">
                                          <p:stCondLst>
                                            <p:cond delay="0"/>
                                          </p:stCondLst>
                                        </p:cTn>
                                        <p:tgtEl>
                                          <p:spTgt spid="36877"/>
                                        </p:tgtEl>
                                        <p:attrNameLst>
                                          <p:attrName>style.visibility</p:attrName>
                                        </p:attrNameLst>
                                      </p:cBhvr>
                                      <p:to>
                                        <p:strVal val="visible"/>
                                      </p:to>
                                    </p:set>
                                    <p:animEffect transition="in" filter="dissolve">
                                      <p:cBhvr>
                                        <p:cTn id="19" dur="500"/>
                                        <p:tgtEl>
                                          <p:spTgt spid="36877"/>
                                        </p:tgtEl>
                                      </p:cBhvr>
                                    </p:animEffect>
                                  </p:childTnLst>
                                </p:cTn>
                              </p:par>
                            </p:childTnLst>
                          </p:cTn>
                        </p:par>
                        <p:par>
                          <p:cTn id="20" fill="hold" nodeType="afterGroup">
                            <p:stCondLst>
                              <p:cond delay="2200"/>
                            </p:stCondLst>
                            <p:childTnLst>
                              <p:par>
                                <p:cTn id="21" presetID="9" presetClass="entr" presetSubtype="0" fill="hold" nodeType="afterEffect">
                                  <p:stCondLst>
                                    <p:cond delay="50"/>
                                  </p:stCondLst>
                                  <p:childTnLst>
                                    <p:set>
                                      <p:cBhvr>
                                        <p:cTn id="22" dur="1" fill="hold">
                                          <p:stCondLst>
                                            <p:cond delay="0"/>
                                          </p:stCondLst>
                                        </p:cTn>
                                        <p:tgtEl>
                                          <p:spTgt spid="36879"/>
                                        </p:tgtEl>
                                        <p:attrNameLst>
                                          <p:attrName>style.visibility</p:attrName>
                                        </p:attrNameLst>
                                      </p:cBhvr>
                                      <p:to>
                                        <p:strVal val="visible"/>
                                      </p:to>
                                    </p:set>
                                    <p:animEffect transition="in" filter="dissolve">
                                      <p:cBhvr>
                                        <p:cTn id="23" dur="500"/>
                                        <p:tgtEl>
                                          <p:spTgt spid="36879"/>
                                        </p:tgtEl>
                                      </p:cBhvr>
                                    </p:animEffect>
                                  </p:childTnLst>
                                </p:cTn>
                              </p:par>
                            </p:childTnLst>
                          </p:cTn>
                        </p:par>
                        <p:par>
                          <p:cTn id="24" fill="hold" nodeType="afterGroup">
                            <p:stCondLst>
                              <p:cond delay="2750"/>
                            </p:stCondLst>
                            <p:childTnLst>
                              <p:par>
                                <p:cTn id="25" presetID="9" presetClass="entr" presetSubtype="0" fill="hold" nodeType="afterEffect">
                                  <p:stCondLst>
                                    <p:cond delay="50"/>
                                  </p:stCondLst>
                                  <p:childTnLst>
                                    <p:set>
                                      <p:cBhvr>
                                        <p:cTn id="26" dur="1" fill="hold">
                                          <p:stCondLst>
                                            <p:cond delay="0"/>
                                          </p:stCondLst>
                                        </p:cTn>
                                        <p:tgtEl>
                                          <p:spTgt spid="36870"/>
                                        </p:tgtEl>
                                        <p:attrNameLst>
                                          <p:attrName>style.visibility</p:attrName>
                                        </p:attrNameLst>
                                      </p:cBhvr>
                                      <p:to>
                                        <p:strVal val="visible"/>
                                      </p:to>
                                    </p:set>
                                    <p:animEffect transition="in" filter="dissolve">
                                      <p:cBhvr>
                                        <p:cTn id="27" dur="500"/>
                                        <p:tgtEl>
                                          <p:spTgt spid="36870"/>
                                        </p:tgtEl>
                                      </p:cBhvr>
                                    </p:animEffect>
                                  </p:childTnLst>
                                </p:cTn>
                              </p:par>
                            </p:childTnLst>
                          </p:cTn>
                        </p:par>
                        <p:par>
                          <p:cTn id="28" fill="hold" nodeType="afterGroup">
                            <p:stCondLst>
                              <p:cond delay="3300"/>
                            </p:stCondLst>
                            <p:childTnLst>
                              <p:par>
                                <p:cTn id="29" presetID="9" presetClass="entr" presetSubtype="0" fill="hold" grpId="0" nodeType="afterEffect">
                                  <p:stCondLst>
                                    <p:cond delay="50"/>
                                  </p:stCondLst>
                                  <p:childTnLst>
                                    <p:set>
                                      <p:cBhvr>
                                        <p:cTn id="30" dur="1" fill="hold">
                                          <p:stCondLst>
                                            <p:cond delay="0"/>
                                          </p:stCondLst>
                                        </p:cTn>
                                        <p:tgtEl>
                                          <p:spTgt spid="36880"/>
                                        </p:tgtEl>
                                        <p:attrNameLst>
                                          <p:attrName>style.visibility</p:attrName>
                                        </p:attrNameLst>
                                      </p:cBhvr>
                                      <p:to>
                                        <p:strVal val="visible"/>
                                      </p:to>
                                    </p:set>
                                    <p:animEffect transition="in" filter="dissolve">
                                      <p:cBhvr>
                                        <p:cTn id="31" dur="500"/>
                                        <p:tgtEl>
                                          <p:spTgt spid="36880"/>
                                        </p:tgtEl>
                                      </p:cBhvr>
                                    </p:animEffect>
                                  </p:childTnLst>
                                </p:cTn>
                              </p:par>
                            </p:childTnLst>
                          </p:cTn>
                        </p:par>
                        <p:par>
                          <p:cTn id="32" fill="hold" nodeType="afterGroup">
                            <p:stCondLst>
                              <p:cond delay="3850"/>
                            </p:stCondLst>
                            <p:childTnLst>
                              <p:par>
                                <p:cTn id="33" presetID="9" presetClass="entr" presetSubtype="0" fill="hold" nodeType="afterEffect">
                                  <p:stCondLst>
                                    <p:cond delay="50"/>
                                  </p:stCondLst>
                                  <p:childTnLst>
                                    <p:set>
                                      <p:cBhvr>
                                        <p:cTn id="34" dur="1" fill="hold">
                                          <p:stCondLst>
                                            <p:cond delay="0"/>
                                          </p:stCondLst>
                                        </p:cTn>
                                        <p:tgtEl>
                                          <p:spTgt spid="36876"/>
                                        </p:tgtEl>
                                        <p:attrNameLst>
                                          <p:attrName>style.visibility</p:attrName>
                                        </p:attrNameLst>
                                      </p:cBhvr>
                                      <p:to>
                                        <p:strVal val="visible"/>
                                      </p:to>
                                    </p:set>
                                    <p:animEffect transition="in" filter="dissolve">
                                      <p:cBhvr>
                                        <p:cTn id="35" dur="500"/>
                                        <p:tgtEl>
                                          <p:spTgt spid="36876"/>
                                        </p:tgtEl>
                                      </p:cBhvr>
                                    </p:animEffect>
                                  </p:childTnLst>
                                </p:cTn>
                              </p:par>
                            </p:childTnLst>
                          </p:cTn>
                        </p:par>
                        <p:par>
                          <p:cTn id="36" fill="hold" nodeType="afterGroup">
                            <p:stCondLst>
                              <p:cond delay="4400"/>
                            </p:stCondLst>
                            <p:childTnLst>
                              <p:par>
                                <p:cTn id="37" presetID="9" presetClass="entr" presetSubtype="0" fill="hold" nodeType="afterEffect">
                                  <p:stCondLst>
                                    <p:cond delay="50"/>
                                  </p:stCondLst>
                                  <p:childTnLst>
                                    <p:set>
                                      <p:cBhvr>
                                        <p:cTn id="38" dur="1" fill="hold">
                                          <p:stCondLst>
                                            <p:cond delay="0"/>
                                          </p:stCondLst>
                                        </p:cTn>
                                        <p:tgtEl>
                                          <p:spTgt spid="36873"/>
                                        </p:tgtEl>
                                        <p:attrNameLst>
                                          <p:attrName>style.visibility</p:attrName>
                                        </p:attrNameLst>
                                      </p:cBhvr>
                                      <p:to>
                                        <p:strVal val="visible"/>
                                      </p:to>
                                    </p:set>
                                    <p:animEffect transition="in" filter="dissolve">
                                      <p:cBhvr>
                                        <p:cTn id="39" dur="500"/>
                                        <p:tgtEl>
                                          <p:spTgt spid="36873"/>
                                        </p:tgtEl>
                                      </p:cBhvr>
                                    </p:animEffect>
                                  </p:childTnLst>
                                </p:cTn>
                              </p:par>
                            </p:childTnLst>
                          </p:cTn>
                        </p:par>
                        <p:par>
                          <p:cTn id="40" fill="hold" nodeType="afterGroup">
                            <p:stCondLst>
                              <p:cond delay="4950"/>
                            </p:stCondLst>
                            <p:childTnLst>
                              <p:par>
                                <p:cTn id="41" presetID="9" presetClass="entr" presetSubtype="0" fill="hold" grpId="0" nodeType="afterEffect">
                                  <p:stCondLst>
                                    <p:cond delay="50"/>
                                  </p:stCondLst>
                                  <p:childTnLst>
                                    <p:set>
                                      <p:cBhvr>
                                        <p:cTn id="42" dur="1" fill="hold">
                                          <p:stCondLst>
                                            <p:cond delay="0"/>
                                          </p:stCondLst>
                                        </p:cTn>
                                        <p:tgtEl>
                                          <p:spTgt spid="36871"/>
                                        </p:tgtEl>
                                        <p:attrNameLst>
                                          <p:attrName>style.visibility</p:attrName>
                                        </p:attrNameLst>
                                      </p:cBhvr>
                                      <p:to>
                                        <p:strVal val="visible"/>
                                      </p:to>
                                    </p:set>
                                    <p:animEffect transition="in" filter="dissolve">
                                      <p:cBhvr>
                                        <p:cTn id="43" dur="500"/>
                                        <p:tgtEl>
                                          <p:spTgt spid="36871"/>
                                        </p:tgtEl>
                                      </p:cBhvr>
                                    </p:animEffect>
                                  </p:childTnLst>
                                </p:cTn>
                              </p:par>
                            </p:childTnLst>
                          </p:cTn>
                        </p:par>
                        <p:par>
                          <p:cTn id="44" fill="hold" nodeType="afterGroup">
                            <p:stCondLst>
                              <p:cond delay="5500"/>
                            </p:stCondLst>
                            <p:childTnLst>
                              <p:par>
                                <p:cTn id="45" presetID="9" presetClass="entr" presetSubtype="0" fill="hold" grpId="0" nodeType="afterEffect">
                                  <p:stCondLst>
                                    <p:cond delay="50"/>
                                  </p:stCondLst>
                                  <p:childTnLst>
                                    <p:set>
                                      <p:cBhvr>
                                        <p:cTn id="46" dur="1" fill="hold">
                                          <p:stCondLst>
                                            <p:cond delay="0"/>
                                          </p:stCondLst>
                                        </p:cTn>
                                        <p:tgtEl>
                                          <p:spTgt spid="36881"/>
                                        </p:tgtEl>
                                        <p:attrNameLst>
                                          <p:attrName>style.visibility</p:attrName>
                                        </p:attrNameLst>
                                      </p:cBhvr>
                                      <p:to>
                                        <p:strVal val="visible"/>
                                      </p:to>
                                    </p:set>
                                    <p:animEffect transition="in" filter="dissolve">
                                      <p:cBhvr>
                                        <p:cTn id="47" dur="500"/>
                                        <p:tgtEl>
                                          <p:spTgt spid="36881"/>
                                        </p:tgtEl>
                                      </p:cBhvr>
                                    </p:animEffect>
                                  </p:childTnLst>
                                </p:cTn>
                              </p:par>
                            </p:childTnLst>
                          </p:cTn>
                        </p:par>
                        <p:par>
                          <p:cTn id="48" fill="hold" nodeType="afterGroup">
                            <p:stCondLst>
                              <p:cond delay="6050"/>
                            </p:stCondLst>
                            <p:childTnLst>
                              <p:par>
                                <p:cTn id="49" presetID="9" presetClass="entr" presetSubtype="0" fill="hold" nodeType="afterEffect">
                                  <p:stCondLst>
                                    <p:cond delay="50"/>
                                  </p:stCondLst>
                                  <p:childTnLst>
                                    <p:set>
                                      <p:cBhvr>
                                        <p:cTn id="50" dur="1" fill="hold">
                                          <p:stCondLst>
                                            <p:cond delay="0"/>
                                          </p:stCondLst>
                                        </p:cTn>
                                        <p:tgtEl>
                                          <p:spTgt spid="36872"/>
                                        </p:tgtEl>
                                        <p:attrNameLst>
                                          <p:attrName>style.visibility</p:attrName>
                                        </p:attrNameLst>
                                      </p:cBhvr>
                                      <p:to>
                                        <p:strVal val="visible"/>
                                      </p:to>
                                    </p:set>
                                    <p:animEffect transition="in" filter="dissolve">
                                      <p:cBhvr>
                                        <p:cTn id="51" dur="500"/>
                                        <p:tgtEl>
                                          <p:spTgt spid="36872"/>
                                        </p:tgtEl>
                                      </p:cBhvr>
                                    </p:animEffect>
                                  </p:childTnLst>
                                </p:cTn>
                              </p:par>
                            </p:childTnLst>
                          </p:cTn>
                        </p:par>
                        <p:par>
                          <p:cTn id="52" fill="hold" nodeType="afterGroup">
                            <p:stCondLst>
                              <p:cond delay="6600"/>
                            </p:stCondLst>
                            <p:childTnLst>
                              <p:par>
                                <p:cTn id="53" presetID="9" presetClass="entr" presetSubtype="0" fill="hold" nodeType="afterEffect">
                                  <p:stCondLst>
                                    <p:cond delay="50"/>
                                  </p:stCondLst>
                                  <p:childTnLst>
                                    <p:set>
                                      <p:cBhvr>
                                        <p:cTn id="54" dur="1" fill="hold">
                                          <p:stCondLst>
                                            <p:cond delay="0"/>
                                          </p:stCondLst>
                                        </p:cTn>
                                        <p:tgtEl>
                                          <p:spTgt spid="36874"/>
                                        </p:tgtEl>
                                        <p:attrNameLst>
                                          <p:attrName>style.visibility</p:attrName>
                                        </p:attrNameLst>
                                      </p:cBhvr>
                                      <p:to>
                                        <p:strVal val="visible"/>
                                      </p:to>
                                    </p:set>
                                    <p:animEffect transition="in" filter="dissolve">
                                      <p:cBhvr>
                                        <p:cTn id="55" dur="500"/>
                                        <p:tgtEl>
                                          <p:spTgt spid="36874"/>
                                        </p:tgtEl>
                                      </p:cBhvr>
                                    </p:animEffect>
                                  </p:childTnLst>
                                </p:cTn>
                              </p:par>
                            </p:childTnLst>
                          </p:cTn>
                        </p:par>
                        <p:par>
                          <p:cTn id="56" fill="hold" nodeType="afterGroup">
                            <p:stCondLst>
                              <p:cond delay="7150"/>
                            </p:stCondLst>
                            <p:childTnLst>
                              <p:par>
                                <p:cTn id="57" presetID="9" presetClass="entr" presetSubtype="0" fill="hold" nodeType="afterEffect">
                                  <p:stCondLst>
                                    <p:cond delay="50"/>
                                  </p:stCondLst>
                                  <p:childTnLst>
                                    <p:set>
                                      <p:cBhvr>
                                        <p:cTn id="58" dur="1" fill="hold">
                                          <p:stCondLst>
                                            <p:cond delay="0"/>
                                          </p:stCondLst>
                                        </p:cTn>
                                        <p:tgtEl>
                                          <p:spTgt spid="36875"/>
                                        </p:tgtEl>
                                        <p:attrNameLst>
                                          <p:attrName>style.visibility</p:attrName>
                                        </p:attrNameLst>
                                      </p:cBhvr>
                                      <p:to>
                                        <p:strVal val="visible"/>
                                      </p:to>
                                    </p:set>
                                    <p:animEffect transition="in" filter="dissolve">
                                      <p:cBhvr>
                                        <p:cTn id="59" dur="500"/>
                                        <p:tgtEl>
                                          <p:spTgt spid="36875"/>
                                        </p:tgtEl>
                                      </p:cBhvr>
                                    </p:animEffect>
                                  </p:childTnLst>
                                </p:cTn>
                              </p:par>
                            </p:childTnLst>
                          </p:cTn>
                        </p:par>
                        <p:par>
                          <p:cTn id="60" fill="hold" nodeType="afterGroup">
                            <p:stCondLst>
                              <p:cond delay="7700"/>
                            </p:stCondLst>
                            <p:childTnLst>
                              <p:par>
                                <p:cTn id="61" presetID="9" presetClass="entr" presetSubtype="0" fill="hold" nodeType="afterEffect">
                                  <p:stCondLst>
                                    <p:cond delay="0"/>
                                  </p:stCondLst>
                                  <p:childTnLst>
                                    <p:set>
                                      <p:cBhvr>
                                        <p:cTn id="62" dur="1" fill="hold">
                                          <p:stCondLst>
                                            <p:cond delay="0"/>
                                          </p:stCondLst>
                                        </p:cTn>
                                        <p:tgtEl>
                                          <p:spTgt spid="36917"/>
                                        </p:tgtEl>
                                        <p:attrNameLst>
                                          <p:attrName>style.visibility</p:attrName>
                                        </p:attrNameLst>
                                      </p:cBhvr>
                                      <p:to>
                                        <p:strVal val="visible"/>
                                      </p:to>
                                    </p:set>
                                    <p:animEffect transition="in" filter="dissolve">
                                      <p:cBhvr>
                                        <p:cTn id="63" dur="500"/>
                                        <p:tgtEl>
                                          <p:spTgt spid="36917"/>
                                        </p:tgtEl>
                                      </p:cBhvr>
                                    </p:animEffect>
                                  </p:childTnLst>
                                </p:cTn>
                              </p:par>
                            </p:childTnLst>
                          </p:cTn>
                        </p:par>
                        <p:par>
                          <p:cTn id="64" fill="hold" nodeType="afterGroup">
                            <p:stCondLst>
                              <p:cond delay="8200"/>
                            </p:stCondLst>
                            <p:childTnLst>
                              <p:par>
                                <p:cTn id="65" presetID="9" presetClass="entr" presetSubtype="0" fill="hold" grpId="0" nodeType="afterEffect">
                                  <p:stCondLst>
                                    <p:cond delay="0"/>
                                  </p:stCondLst>
                                  <p:childTnLst>
                                    <p:set>
                                      <p:cBhvr>
                                        <p:cTn id="66" dur="1" fill="hold">
                                          <p:stCondLst>
                                            <p:cond delay="0"/>
                                          </p:stCondLst>
                                        </p:cTn>
                                        <p:tgtEl>
                                          <p:spTgt spid="36918"/>
                                        </p:tgtEl>
                                        <p:attrNameLst>
                                          <p:attrName>style.visibility</p:attrName>
                                        </p:attrNameLst>
                                      </p:cBhvr>
                                      <p:to>
                                        <p:strVal val="visible"/>
                                      </p:to>
                                    </p:set>
                                    <p:animEffect transition="in" filter="dissolve">
                                      <p:cBhvr>
                                        <p:cTn id="67" dur="500"/>
                                        <p:tgtEl>
                                          <p:spTgt spid="36918"/>
                                        </p:tgtEl>
                                      </p:cBhvr>
                                    </p:animEffect>
                                  </p:childTnLst>
                                </p:cTn>
                              </p:par>
                            </p:childTnLst>
                          </p:cTn>
                        </p:par>
                        <p:par>
                          <p:cTn id="68" fill="hold" nodeType="afterGroup">
                            <p:stCondLst>
                              <p:cond delay="8700"/>
                            </p:stCondLst>
                            <p:childTnLst>
                              <p:par>
                                <p:cTn id="69" presetID="9" presetClass="entr" presetSubtype="0" fill="hold" nodeType="afterEffect">
                                  <p:stCondLst>
                                    <p:cond delay="0"/>
                                  </p:stCondLst>
                                  <p:childTnLst>
                                    <p:set>
                                      <p:cBhvr>
                                        <p:cTn id="70" dur="1" fill="hold">
                                          <p:stCondLst>
                                            <p:cond delay="0"/>
                                          </p:stCondLst>
                                        </p:cTn>
                                        <p:tgtEl>
                                          <p:spTgt spid="36897"/>
                                        </p:tgtEl>
                                        <p:attrNameLst>
                                          <p:attrName>style.visibility</p:attrName>
                                        </p:attrNameLst>
                                      </p:cBhvr>
                                      <p:to>
                                        <p:strVal val="visible"/>
                                      </p:to>
                                    </p:set>
                                    <p:animEffect transition="in" filter="dissolve">
                                      <p:cBhvr>
                                        <p:cTn id="71" dur="500"/>
                                        <p:tgtEl>
                                          <p:spTgt spid="36897"/>
                                        </p:tgtEl>
                                      </p:cBhvr>
                                    </p:animEffect>
                                  </p:childTnLst>
                                </p:cTn>
                              </p:par>
                            </p:childTnLst>
                          </p:cTn>
                        </p:par>
                        <p:par>
                          <p:cTn id="72" fill="hold" nodeType="afterGroup">
                            <p:stCondLst>
                              <p:cond delay="9200"/>
                            </p:stCondLst>
                            <p:childTnLst>
                              <p:par>
                                <p:cTn id="73" presetID="9" presetClass="entr" presetSubtype="0" fill="hold" grpId="0" nodeType="afterEffect">
                                  <p:stCondLst>
                                    <p:cond delay="0"/>
                                  </p:stCondLst>
                                  <p:childTnLst>
                                    <p:set>
                                      <p:cBhvr>
                                        <p:cTn id="74" dur="1" fill="hold">
                                          <p:stCondLst>
                                            <p:cond delay="0"/>
                                          </p:stCondLst>
                                        </p:cTn>
                                        <p:tgtEl>
                                          <p:spTgt spid="36898"/>
                                        </p:tgtEl>
                                        <p:attrNameLst>
                                          <p:attrName>style.visibility</p:attrName>
                                        </p:attrNameLst>
                                      </p:cBhvr>
                                      <p:to>
                                        <p:strVal val="visible"/>
                                      </p:to>
                                    </p:set>
                                    <p:animEffect transition="in" filter="dissolve">
                                      <p:cBhvr>
                                        <p:cTn id="75" dur="500"/>
                                        <p:tgtEl>
                                          <p:spTgt spid="36898"/>
                                        </p:tgtEl>
                                      </p:cBhvr>
                                    </p:animEffect>
                                  </p:childTnLst>
                                </p:cTn>
                              </p:par>
                            </p:childTnLst>
                          </p:cTn>
                        </p:par>
                        <p:par>
                          <p:cTn id="76" fill="hold" nodeType="afterGroup">
                            <p:stCondLst>
                              <p:cond delay="9700"/>
                            </p:stCondLst>
                            <p:childTnLst>
                              <p:par>
                                <p:cTn id="77" presetID="9" presetClass="entr" presetSubtype="0" fill="hold" grpId="0" nodeType="afterEffect">
                                  <p:stCondLst>
                                    <p:cond delay="0"/>
                                  </p:stCondLst>
                                  <p:childTnLst>
                                    <p:set>
                                      <p:cBhvr>
                                        <p:cTn id="78" dur="1" fill="hold">
                                          <p:stCondLst>
                                            <p:cond delay="0"/>
                                          </p:stCondLst>
                                        </p:cTn>
                                        <p:tgtEl>
                                          <p:spTgt spid="36916"/>
                                        </p:tgtEl>
                                        <p:attrNameLst>
                                          <p:attrName>style.visibility</p:attrName>
                                        </p:attrNameLst>
                                      </p:cBhvr>
                                      <p:to>
                                        <p:strVal val="visible"/>
                                      </p:to>
                                    </p:set>
                                    <p:animEffect transition="in" filter="dissolve">
                                      <p:cBhvr>
                                        <p:cTn id="79" dur="500"/>
                                        <p:tgtEl>
                                          <p:spTgt spid="36916"/>
                                        </p:tgtEl>
                                      </p:cBhvr>
                                    </p:animEffect>
                                  </p:childTnLst>
                                </p:cTn>
                              </p:par>
                            </p:childTnLst>
                          </p:cTn>
                        </p:par>
                        <p:par>
                          <p:cTn id="80" fill="hold" nodeType="afterGroup">
                            <p:stCondLst>
                              <p:cond delay="10200"/>
                            </p:stCondLst>
                            <p:childTnLst>
                              <p:par>
                                <p:cTn id="81" presetID="9" presetClass="entr" presetSubtype="0" fill="hold" grpId="0" nodeType="afterEffect">
                                  <p:stCondLst>
                                    <p:cond delay="0"/>
                                  </p:stCondLst>
                                  <p:childTnLst>
                                    <p:set>
                                      <p:cBhvr>
                                        <p:cTn id="82" dur="1" fill="hold">
                                          <p:stCondLst>
                                            <p:cond delay="0"/>
                                          </p:stCondLst>
                                        </p:cTn>
                                        <p:tgtEl>
                                          <p:spTgt spid="36896"/>
                                        </p:tgtEl>
                                        <p:attrNameLst>
                                          <p:attrName>style.visibility</p:attrName>
                                        </p:attrNameLst>
                                      </p:cBhvr>
                                      <p:to>
                                        <p:strVal val="visible"/>
                                      </p:to>
                                    </p:set>
                                    <p:animEffect transition="in" filter="dissolve">
                                      <p:cBhvr>
                                        <p:cTn id="83" dur="500"/>
                                        <p:tgtEl>
                                          <p:spTgt spid="36896"/>
                                        </p:tgtEl>
                                      </p:cBhvr>
                                    </p:animEffect>
                                  </p:childTnLst>
                                </p:cTn>
                              </p:par>
                            </p:childTnLst>
                          </p:cTn>
                        </p:par>
                        <p:par>
                          <p:cTn id="84" fill="hold" nodeType="afterGroup">
                            <p:stCondLst>
                              <p:cond delay="10700"/>
                            </p:stCondLst>
                            <p:childTnLst>
                              <p:par>
                                <p:cTn id="85" presetID="9" presetClass="entr" presetSubtype="0" fill="hold" nodeType="afterEffect">
                                  <p:stCondLst>
                                    <p:cond delay="0"/>
                                  </p:stCondLst>
                                  <p:childTnLst>
                                    <p:set>
                                      <p:cBhvr>
                                        <p:cTn id="86" dur="1" fill="hold">
                                          <p:stCondLst>
                                            <p:cond delay="0"/>
                                          </p:stCondLst>
                                        </p:cTn>
                                        <p:tgtEl>
                                          <p:spTgt spid="36913"/>
                                        </p:tgtEl>
                                        <p:attrNameLst>
                                          <p:attrName>style.visibility</p:attrName>
                                        </p:attrNameLst>
                                      </p:cBhvr>
                                      <p:to>
                                        <p:strVal val="visible"/>
                                      </p:to>
                                    </p:set>
                                    <p:animEffect transition="in" filter="dissolve">
                                      <p:cBhvr>
                                        <p:cTn id="87" dur="500"/>
                                        <p:tgtEl>
                                          <p:spTgt spid="36913"/>
                                        </p:tgtEl>
                                      </p:cBhvr>
                                    </p:animEffect>
                                  </p:childTnLst>
                                </p:cTn>
                              </p:par>
                            </p:childTnLst>
                          </p:cTn>
                        </p:par>
                        <p:par>
                          <p:cTn id="88" fill="hold" nodeType="afterGroup">
                            <p:stCondLst>
                              <p:cond delay="11200"/>
                            </p:stCondLst>
                            <p:childTnLst>
                              <p:par>
                                <p:cTn id="89" presetID="9" presetClass="entr" presetSubtype="0" fill="hold" grpId="0" nodeType="afterEffect">
                                  <p:stCondLst>
                                    <p:cond delay="0"/>
                                  </p:stCondLst>
                                  <p:childTnLst>
                                    <p:set>
                                      <p:cBhvr>
                                        <p:cTn id="90" dur="1" fill="hold">
                                          <p:stCondLst>
                                            <p:cond delay="0"/>
                                          </p:stCondLst>
                                        </p:cTn>
                                        <p:tgtEl>
                                          <p:spTgt spid="36914"/>
                                        </p:tgtEl>
                                        <p:attrNameLst>
                                          <p:attrName>style.visibility</p:attrName>
                                        </p:attrNameLst>
                                      </p:cBhvr>
                                      <p:to>
                                        <p:strVal val="visible"/>
                                      </p:to>
                                    </p:set>
                                    <p:animEffect transition="in" filter="dissolve">
                                      <p:cBhvr>
                                        <p:cTn id="91" dur="500"/>
                                        <p:tgtEl>
                                          <p:spTgt spid="36914"/>
                                        </p:tgtEl>
                                      </p:cBhvr>
                                    </p:animEffect>
                                  </p:childTnLst>
                                </p:cTn>
                              </p:par>
                            </p:childTnLst>
                          </p:cTn>
                        </p:par>
                        <p:par>
                          <p:cTn id="92" fill="hold" nodeType="afterGroup">
                            <p:stCondLst>
                              <p:cond delay="11700"/>
                            </p:stCondLst>
                            <p:childTnLst>
                              <p:par>
                                <p:cTn id="93" presetID="9" presetClass="entr" presetSubtype="0" fill="hold" nodeType="afterEffect">
                                  <p:stCondLst>
                                    <p:cond delay="0"/>
                                  </p:stCondLst>
                                  <p:childTnLst>
                                    <p:set>
                                      <p:cBhvr>
                                        <p:cTn id="94" dur="1" fill="hold">
                                          <p:stCondLst>
                                            <p:cond delay="0"/>
                                          </p:stCondLst>
                                        </p:cTn>
                                        <p:tgtEl>
                                          <p:spTgt spid="36901"/>
                                        </p:tgtEl>
                                        <p:attrNameLst>
                                          <p:attrName>style.visibility</p:attrName>
                                        </p:attrNameLst>
                                      </p:cBhvr>
                                      <p:to>
                                        <p:strVal val="visible"/>
                                      </p:to>
                                    </p:set>
                                    <p:animEffect transition="in" filter="dissolve">
                                      <p:cBhvr>
                                        <p:cTn id="95" dur="500"/>
                                        <p:tgtEl>
                                          <p:spTgt spid="36901"/>
                                        </p:tgtEl>
                                      </p:cBhvr>
                                    </p:animEffect>
                                  </p:childTnLst>
                                </p:cTn>
                              </p:par>
                            </p:childTnLst>
                          </p:cTn>
                        </p:par>
                        <p:par>
                          <p:cTn id="96" fill="hold" nodeType="afterGroup">
                            <p:stCondLst>
                              <p:cond delay="12200"/>
                            </p:stCondLst>
                            <p:childTnLst>
                              <p:par>
                                <p:cTn id="97" presetID="9" presetClass="entr" presetSubtype="0" fill="hold" grpId="0" nodeType="afterEffect">
                                  <p:stCondLst>
                                    <p:cond delay="0"/>
                                  </p:stCondLst>
                                  <p:childTnLst>
                                    <p:set>
                                      <p:cBhvr>
                                        <p:cTn id="98" dur="1" fill="hold">
                                          <p:stCondLst>
                                            <p:cond delay="0"/>
                                          </p:stCondLst>
                                        </p:cTn>
                                        <p:tgtEl>
                                          <p:spTgt spid="36902"/>
                                        </p:tgtEl>
                                        <p:attrNameLst>
                                          <p:attrName>style.visibility</p:attrName>
                                        </p:attrNameLst>
                                      </p:cBhvr>
                                      <p:to>
                                        <p:strVal val="visible"/>
                                      </p:to>
                                    </p:set>
                                    <p:animEffect transition="in" filter="dissolve">
                                      <p:cBhvr>
                                        <p:cTn id="99" dur="500"/>
                                        <p:tgtEl>
                                          <p:spTgt spid="36902"/>
                                        </p:tgtEl>
                                      </p:cBhvr>
                                    </p:animEffect>
                                  </p:childTnLst>
                                </p:cTn>
                              </p:par>
                            </p:childTnLst>
                          </p:cTn>
                        </p:par>
                        <p:par>
                          <p:cTn id="100" fill="hold" nodeType="afterGroup">
                            <p:stCondLst>
                              <p:cond delay="12700"/>
                            </p:stCondLst>
                            <p:childTnLst>
                              <p:par>
                                <p:cTn id="101" presetID="9" presetClass="entr" presetSubtype="0" fill="hold" grpId="0" nodeType="afterEffect">
                                  <p:stCondLst>
                                    <p:cond delay="0"/>
                                  </p:stCondLst>
                                  <p:childTnLst>
                                    <p:set>
                                      <p:cBhvr>
                                        <p:cTn id="102" dur="1" fill="hold">
                                          <p:stCondLst>
                                            <p:cond delay="0"/>
                                          </p:stCondLst>
                                        </p:cTn>
                                        <p:tgtEl>
                                          <p:spTgt spid="36912"/>
                                        </p:tgtEl>
                                        <p:attrNameLst>
                                          <p:attrName>style.visibility</p:attrName>
                                        </p:attrNameLst>
                                      </p:cBhvr>
                                      <p:to>
                                        <p:strVal val="visible"/>
                                      </p:to>
                                    </p:set>
                                    <p:animEffect transition="in" filter="dissolve">
                                      <p:cBhvr>
                                        <p:cTn id="103" dur="500"/>
                                        <p:tgtEl>
                                          <p:spTgt spid="36912"/>
                                        </p:tgtEl>
                                      </p:cBhvr>
                                    </p:animEffect>
                                  </p:childTnLst>
                                </p:cTn>
                              </p:par>
                            </p:childTnLst>
                          </p:cTn>
                        </p:par>
                        <p:par>
                          <p:cTn id="104" fill="hold" nodeType="afterGroup">
                            <p:stCondLst>
                              <p:cond delay="13200"/>
                            </p:stCondLst>
                            <p:childTnLst>
                              <p:par>
                                <p:cTn id="105" presetID="9" presetClass="entr" presetSubtype="0" fill="hold" grpId="0" nodeType="afterEffect">
                                  <p:stCondLst>
                                    <p:cond delay="0"/>
                                  </p:stCondLst>
                                  <p:childTnLst>
                                    <p:set>
                                      <p:cBhvr>
                                        <p:cTn id="106" dur="1" fill="hold">
                                          <p:stCondLst>
                                            <p:cond delay="0"/>
                                          </p:stCondLst>
                                        </p:cTn>
                                        <p:tgtEl>
                                          <p:spTgt spid="36900"/>
                                        </p:tgtEl>
                                        <p:attrNameLst>
                                          <p:attrName>style.visibility</p:attrName>
                                        </p:attrNameLst>
                                      </p:cBhvr>
                                      <p:to>
                                        <p:strVal val="visible"/>
                                      </p:to>
                                    </p:set>
                                    <p:animEffect transition="in" filter="dissolve">
                                      <p:cBhvr>
                                        <p:cTn id="107" dur="500"/>
                                        <p:tgtEl>
                                          <p:spTgt spid="36900"/>
                                        </p:tgtEl>
                                      </p:cBhvr>
                                    </p:animEffect>
                                  </p:childTnLst>
                                </p:cTn>
                              </p:par>
                            </p:childTnLst>
                          </p:cTn>
                        </p:par>
                        <p:par>
                          <p:cTn id="108" fill="hold" nodeType="afterGroup">
                            <p:stCondLst>
                              <p:cond delay="13700"/>
                            </p:stCondLst>
                            <p:childTnLst>
                              <p:par>
                                <p:cTn id="109" presetID="9" presetClass="entr" presetSubtype="0" fill="hold" nodeType="afterEffect">
                                  <p:stCondLst>
                                    <p:cond delay="0"/>
                                  </p:stCondLst>
                                  <p:childTnLst>
                                    <p:set>
                                      <p:cBhvr>
                                        <p:cTn id="110" dur="1" fill="hold">
                                          <p:stCondLst>
                                            <p:cond delay="0"/>
                                          </p:stCondLst>
                                        </p:cTn>
                                        <p:tgtEl>
                                          <p:spTgt spid="36905"/>
                                        </p:tgtEl>
                                        <p:attrNameLst>
                                          <p:attrName>style.visibility</p:attrName>
                                        </p:attrNameLst>
                                      </p:cBhvr>
                                      <p:to>
                                        <p:strVal val="visible"/>
                                      </p:to>
                                    </p:set>
                                    <p:animEffect transition="in" filter="dissolve">
                                      <p:cBhvr>
                                        <p:cTn id="111" dur="500"/>
                                        <p:tgtEl>
                                          <p:spTgt spid="36905"/>
                                        </p:tgtEl>
                                      </p:cBhvr>
                                    </p:animEffect>
                                  </p:childTnLst>
                                </p:cTn>
                              </p:par>
                            </p:childTnLst>
                          </p:cTn>
                        </p:par>
                        <p:par>
                          <p:cTn id="112" fill="hold" nodeType="afterGroup">
                            <p:stCondLst>
                              <p:cond delay="14200"/>
                            </p:stCondLst>
                            <p:childTnLst>
                              <p:par>
                                <p:cTn id="113" presetID="9" presetClass="entr" presetSubtype="0" fill="hold" nodeType="afterEffect">
                                  <p:stCondLst>
                                    <p:cond delay="0"/>
                                  </p:stCondLst>
                                  <p:childTnLst>
                                    <p:set>
                                      <p:cBhvr>
                                        <p:cTn id="114" dur="1" fill="hold">
                                          <p:stCondLst>
                                            <p:cond delay="0"/>
                                          </p:stCondLst>
                                        </p:cTn>
                                        <p:tgtEl>
                                          <p:spTgt spid="36909"/>
                                        </p:tgtEl>
                                        <p:attrNameLst>
                                          <p:attrName>style.visibility</p:attrName>
                                        </p:attrNameLst>
                                      </p:cBhvr>
                                      <p:to>
                                        <p:strVal val="visible"/>
                                      </p:to>
                                    </p:set>
                                    <p:animEffect transition="in" filter="dissolve">
                                      <p:cBhvr>
                                        <p:cTn id="115" dur="500"/>
                                        <p:tgtEl>
                                          <p:spTgt spid="36909"/>
                                        </p:tgtEl>
                                      </p:cBhvr>
                                    </p:animEffect>
                                  </p:childTnLst>
                                </p:cTn>
                              </p:par>
                            </p:childTnLst>
                          </p:cTn>
                        </p:par>
                        <p:par>
                          <p:cTn id="116" fill="hold" nodeType="afterGroup">
                            <p:stCondLst>
                              <p:cond delay="14700"/>
                            </p:stCondLst>
                            <p:childTnLst>
                              <p:par>
                                <p:cTn id="117" presetID="9" presetClass="entr" presetSubtype="0" fill="hold" grpId="0" nodeType="afterEffect">
                                  <p:stCondLst>
                                    <p:cond delay="0"/>
                                  </p:stCondLst>
                                  <p:childTnLst>
                                    <p:set>
                                      <p:cBhvr>
                                        <p:cTn id="118" dur="1" fill="hold">
                                          <p:stCondLst>
                                            <p:cond delay="0"/>
                                          </p:stCondLst>
                                        </p:cTn>
                                        <p:tgtEl>
                                          <p:spTgt spid="36906"/>
                                        </p:tgtEl>
                                        <p:attrNameLst>
                                          <p:attrName>style.visibility</p:attrName>
                                        </p:attrNameLst>
                                      </p:cBhvr>
                                      <p:to>
                                        <p:strVal val="visible"/>
                                      </p:to>
                                    </p:set>
                                    <p:animEffect transition="in" filter="dissolve">
                                      <p:cBhvr>
                                        <p:cTn id="119" dur="500"/>
                                        <p:tgtEl>
                                          <p:spTgt spid="36906"/>
                                        </p:tgtEl>
                                      </p:cBhvr>
                                    </p:animEffect>
                                  </p:childTnLst>
                                </p:cTn>
                              </p:par>
                            </p:childTnLst>
                          </p:cTn>
                        </p:par>
                        <p:par>
                          <p:cTn id="120" fill="hold" nodeType="afterGroup">
                            <p:stCondLst>
                              <p:cond delay="15200"/>
                            </p:stCondLst>
                            <p:childTnLst>
                              <p:par>
                                <p:cTn id="121" presetID="9" presetClass="entr" presetSubtype="0" fill="hold" grpId="0" nodeType="afterEffect">
                                  <p:stCondLst>
                                    <p:cond delay="0"/>
                                  </p:stCondLst>
                                  <p:childTnLst>
                                    <p:set>
                                      <p:cBhvr>
                                        <p:cTn id="122" dur="1" fill="hold">
                                          <p:stCondLst>
                                            <p:cond delay="0"/>
                                          </p:stCondLst>
                                        </p:cTn>
                                        <p:tgtEl>
                                          <p:spTgt spid="36910"/>
                                        </p:tgtEl>
                                        <p:attrNameLst>
                                          <p:attrName>style.visibility</p:attrName>
                                        </p:attrNameLst>
                                      </p:cBhvr>
                                      <p:to>
                                        <p:strVal val="visible"/>
                                      </p:to>
                                    </p:set>
                                    <p:animEffect transition="in" filter="dissolve">
                                      <p:cBhvr>
                                        <p:cTn id="123" dur="500"/>
                                        <p:tgtEl>
                                          <p:spTgt spid="36910"/>
                                        </p:tgtEl>
                                      </p:cBhvr>
                                    </p:animEffect>
                                  </p:childTnLst>
                                </p:cTn>
                              </p:par>
                            </p:childTnLst>
                          </p:cTn>
                        </p:par>
                        <p:par>
                          <p:cTn id="124" fill="hold" nodeType="afterGroup">
                            <p:stCondLst>
                              <p:cond delay="15700"/>
                            </p:stCondLst>
                            <p:childTnLst>
                              <p:par>
                                <p:cTn id="125" presetID="9" presetClass="entr" presetSubtype="0" fill="hold" grpId="0" nodeType="afterEffect">
                                  <p:stCondLst>
                                    <p:cond delay="0"/>
                                  </p:stCondLst>
                                  <p:childTnLst>
                                    <p:set>
                                      <p:cBhvr>
                                        <p:cTn id="126" dur="1" fill="hold">
                                          <p:stCondLst>
                                            <p:cond delay="0"/>
                                          </p:stCondLst>
                                        </p:cTn>
                                        <p:tgtEl>
                                          <p:spTgt spid="36904"/>
                                        </p:tgtEl>
                                        <p:attrNameLst>
                                          <p:attrName>style.visibility</p:attrName>
                                        </p:attrNameLst>
                                      </p:cBhvr>
                                      <p:to>
                                        <p:strVal val="visible"/>
                                      </p:to>
                                    </p:set>
                                    <p:animEffect transition="in" filter="dissolve">
                                      <p:cBhvr>
                                        <p:cTn id="127" dur="500"/>
                                        <p:tgtEl>
                                          <p:spTgt spid="36904"/>
                                        </p:tgtEl>
                                      </p:cBhvr>
                                    </p:animEffect>
                                  </p:childTnLst>
                                </p:cTn>
                              </p:par>
                            </p:childTnLst>
                          </p:cTn>
                        </p:par>
                        <p:par>
                          <p:cTn id="128" fill="hold" nodeType="afterGroup">
                            <p:stCondLst>
                              <p:cond delay="16200"/>
                            </p:stCondLst>
                            <p:childTnLst>
                              <p:par>
                                <p:cTn id="129" presetID="9" presetClass="entr" presetSubtype="0" fill="hold" grpId="0" nodeType="afterEffect">
                                  <p:stCondLst>
                                    <p:cond delay="0"/>
                                  </p:stCondLst>
                                  <p:childTnLst>
                                    <p:set>
                                      <p:cBhvr>
                                        <p:cTn id="130" dur="1" fill="hold">
                                          <p:stCondLst>
                                            <p:cond delay="0"/>
                                          </p:stCondLst>
                                        </p:cTn>
                                        <p:tgtEl>
                                          <p:spTgt spid="36908"/>
                                        </p:tgtEl>
                                        <p:attrNameLst>
                                          <p:attrName>style.visibility</p:attrName>
                                        </p:attrNameLst>
                                      </p:cBhvr>
                                      <p:to>
                                        <p:strVal val="visible"/>
                                      </p:to>
                                    </p:set>
                                    <p:animEffect transition="in" filter="dissolve">
                                      <p:cBhvr>
                                        <p:cTn id="131" dur="500"/>
                                        <p:tgtEl>
                                          <p:spTgt spid="36908"/>
                                        </p:tgtEl>
                                      </p:cBhvr>
                                    </p:animEffect>
                                  </p:childTnLst>
                                </p:cTn>
                              </p:par>
                            </p:childTnLst>
                          </p:cTn>
                        </p:par>
                        <p:par>
                          <p:cTn id="132" fill="hold" nodeType="afterGroup">
                            <p:stCondLst>
                              <p:cond delay="16700"/>
                            </p:stCondLst>
                            <p:childTnLst>
                              <p:par>
                                <p:cTn id="133" presetID="22" presetClass="entr" presetSubtype="8" fill="hold" nodeType="afterEffect">
                                  <p:stCondLst>
                                    <p:cond delay="100"/>
                                  </p:stCondLst>
                                  <p:childTnLst>
                                    <p:set>
                                      <p:cBhvr>
                                        <p:cTn id="134" dur="1" fill="hold">
                                          <p:stCondLst>
                                            <p:cond delay="0"/>
                                          </p:stCondLst>
                                        </p:cTn>
                                        <p:tgtEl>
                                          <p:spTgt spid="36919"/>
                                        </p:tgtEl>
                                        <p:attrNameLst>
                                          <p:attrName>style.visibility</p:attrName>
                                        </p:attrNameLst>
                                      </p:cBhvr>
                                      <p:to>
                                        <p:strVal val="visible"/>
                                      </p:to>
                                    </p:set>
                                    <p:animEffect transition="in" filter="wipe(left)">
                                      <p:cBhvr>
                                        <p:cTn id="135" dur="500"/>
                                        <p:tgtEl>
                                          <p:spTgt spid="36919"/>
                                        </p:tgtEl>
                                      </p:cBhvr>
                                    </p:animEffect>
                                  </p:childTnLst>
                                </p:cTn>
                              </p:par>
                            </p:childTnLst>
                          </p:cTn>
                        </p:par>
                        <p:par>
                          <p:cTn id="136" fill="hold" nodeType="afterGroup">
                            <p:stCondLst>
                              <p:cond delay="17300"/>
                            </p:stCondLst>
                            <p:childTnLst>
                              <p:par>
                                <p:cTn id="137" presetID="22" presetClass="entr" presetSubtype="2" fill="hold" nodeType="afterEffect">
                                  <p:stCondLst>
                                    <p:cond delay="100"/>
                                  </p:stCondLst>
                                  <p:childTnLst>
                                    <p:set>
                                      <p:cBhvr>
                                        <p:cTn id="138" dur="1" fill="hold">
                                          <p:stCondLst>
                                            <p:cond delay="0"/>
                                          </p:stCondLst>
                                        </p:cTn>
                                        <p:tgtEl>
                                          <p:spTgt spid="36899"/>
                                        </p:tgtEl>
                                        <p:attrNameLst>
                                          <p:attrName>style.visibility</p:attrName>
                                        </p:attrNameLst>
                                      </p:cBhvr>
                                      <p:to>
                                        <p:strVal val="visible"/>
                                      </p:to>
                                    </p:set>
                                    <p:animEffect transition="in" filter="wipe(right)">
                                      <p:cBhvr>
                                        <p:cTn id="139" dur="500"/>
                                        <p:tgtEl>
                                          <p:spTgt spid="36899"/>
                                        </p:tgtEl>
                                      </p:cBhvr>
                                    </p:animEffect>
                                  </p:childTnLst>
                                </p:cTn>
                              </p:par>
                            </p:childTnLst>
                          </p:cTn>
                        </p:par>
                        <p:par>
                          <p:cTn id="140" fill="hold" nodeType="afterGroup">
                            <p:stCondLst>
                              <p:cond delay="17900"/>
                            </p:stCondLst>
                            <p:childTnLst>
                              <p:par>
                                <p:cTn id="141" presetID="22" presetClass="entr" presetSubtype="8" fill="hold" nodeType="afterEffect">
                                  <p:stCondLst>
                                    <p:cond delay="100"/>
                                  </p:stCondLst>
                                  <p:childTnLst>
                                    <p:set>
                                      <p:cBhvr>
                                        <p:cTn id="142" dur="1" fill="hold">
                                          <p:stCondLst>
                                            <p:cond delay="0"/>
                                          </p:stCondLst>
                                        </p:cTn>
                                        <p:tgtEl>
                                          <p:spTgt spid="36915"/>
                                        </p:tgtEl>
                                        <p:attrNameLst>
                                          <p:attrName>style.visibility</p:attrName>
                                        </p:attrNameLst>
                                      </p:cBhvr>
                                      <p:to>
                                        <p:strVal val="visible"/>
                                      </p:to>
                                    </p:set>
                                    <p:animEffect transition="in" filter="wipe(left)">
                                      <p:cBhvr>
                                        <p:cTn id="143" dur="500"/>
                                        <p:tgtEl>
                                          <p:spTgt spid="36915"/>
                                        </p:tgtEl>
                                      </p:cBhvr>
                                    </p:animEffect>
                                  </p:childTnLst>
                                </p:cTn>
                              </p:par>
                            </p:childTnLst>
                          </p:cTn>
                        </p:par>
                        <p:par>
                          <p:cTn id="144" fill="hold" nodeType="afterGroup">
                            <p:stCondLst>
                              <p:cond delay="18500"/>
                            </p:stCondLst>
                            <p:childTnLst>
                              <p:par>
                                <p:cTn id="145" presetID="22" presetClass="entr" presetSubtype="2" fill="hold" nodeType="afterEffect">
                                  <p:stCondLst>
                                    <p:cond delay="100"/>
                                  </p:stCondLst>
                                  <p:childTnLst>
                                    <p:set>
                                      <p:cBhvr>
                                        <p:cTn id="146" dur="1" fill="hold">
                                          <p:stCondLst>
                                            <p:cond delay="0"/>
                                          </p:stCondLst>
                                        </p:cTn>
                                        <p:tgtEl>
                                          <p:spTgt spid="36903"/>
                                        </p:tgtEl>
                                        <p:attrNameLst>
                                          <p:attrName>style.visibility</p:attrName>
                                        </p:attrNameLst>
                                      </p:cBhvr>
                                      <p:to>
                                        <p:strVal val="visible"/>
                                      </p:to>
                                    </p:set>
                                    <p:animEffect transition="in" filter="wipe(right)">
                                      <p:cBhvr>
                                        <p:cTn id="147" dur="500"/>
                                        <p:tgtEl>
                                          <p:spTgt spid="36903"/>
                                        </p:tgtEl>
                                      </p:cBhvr>
                                    </p:animEffect>
                                  </p:childTnLst>
                                </p:cTn>
                              </p:par>
                            </p:childTnLst>
                          </p:cTn>
                        </p:par>
                        <p:par>
                          <p:cTn id="148" fill="hold" nodeType="afterGroup">
                            <p:stCondLst>
                              <p:cond delay="19100"/>
                            </p:stCondLst>
                            <p:childTnLst>
                              <p:par>
                                <p:cTn id="149" presetID="22" presetClass="entr" presetSubtype="8" fill="hold" nodeType="afterEffect">
                                  <p:stCondLst>
                                    <p:cond delay="100"/>
                                  </p:stCondLst>
                                  <p:childTnLst>
                                    <p:set>
                                      <p:cBhvr>
                                        <p:cTn id="150" dur="1" fill="hold">
                                          <p:stCondLst>
                                            <p:cond delay="0"/>
                                          </p:stCondLst>
                                        </p:cTn>
                                        <p:tgtEl>
                                          <p:spTgt spid="36911"/>
                                        </p:tgtEl>
                                        <p:attrNameLst>
                                          <p:attrName>style.visibility</p:attrName>
                                        </p:attrNameLst>
                                      </p:cBhvr>
                                      <p:to>
                                        <p:strVal val="visible"/>
                                      </p:to>
                                    </p:set>
                                    <p:animEffect transition="in" filter="wipe(left)">
                                      <p:cBhvr>
                                        <p:cTn id="151" dur="500"/>
                                        <p:tgtEl>
                                          <p:spTgt spid="36911"/>
                                        </p:tgtEl>
                                      </p:cBhvr>
                                    </p:animEffect>
                                  </p:childTnLst>
                                </p:cTn>
                              </p:par>
                            </p:childTnLst>
                          </p:cTn>
                        </p:par>
                        <p:par>
                          <p:cTn id="152" fill="hold" nodeType="afterGroup">
                            <p:stCondLst>
                              <p:cond delay="19700"/>
                            </p:stCondLst>
                            <p:childTnLst>
                              <p:par>
                                <p:cTn id="153" presetID="22" presetClass="entr" presetSubtype="2" fill="hold" nodeType="afterEffect">
                                  <p:stCondLst>
                                    <p:cond delay="100"/>
                                  </p:stCondLst>
                                  <p:childTnLst>
                                    <p:set>
                                      <p:cBhvr>
                                        <p:cTn id="154" dur="1" fill="hold">
                                          <p:stCondLst>
                                            <p:cond delay="0"/>
                                          </p:stCondLst>
                                        </p:cTn>
                                        <p:tgtEl>
                                          <p:spTgt spid="36907"/>
                                        </p:tgtEl>
                                        <p:attrNameLst>
                                          <p:attrName>style.visibility</p:attrName>
                                        </p:attrNameLst>
                                      </p:cBhvr>
                                      <p:to>
                                        <p:strVal val="visible"/>
                                      </p:to>
                                    </p:set>
                                    <p:animEffect transition="in" filter="wipe(right)">
                                      <p:cBhvr>
                                        <p:cTn id="155" dur="500"/>
                                        <p:tgtEl>
                                          <p:spTgt spid="36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1" grpId="0" animBg="1"/>
      <p:bldP spid="36877" grpId="0" animBg="1"/>
      <p:bldP spid="36880" grpId="0" animBg="1"/>
      <p:bldP spid="36881" grpId="0" animBg="1"/>
      <p:bldP spid="36896" grpId="0" autoUpdateAnimBg="0"/>
      <p:bldP spid="36898" grpId="0" autoUpdateAnimBg="0"/>
      <p:bldP spid="36900" grpId="0" autoUpdateAnimBg="0"/>
      <p:bldP spid="36902" grpId="0" autoUpdateAnimBg="0"/>
      <p:bldP spid="36904" grpId="0" autoUpdateAnimBg="0"/>
      <p:bldP spid="36906" grpId="0" autoUpdateAnimBg="0"/>
      <p:bldP spid="36908" grpId="0" autoUpdateAnimBg="0"/>
      <p:bldP spid="36910" grpId="0" autoUpdateAnimBg="0"/>
      <p:bldP spid="36912" grpId="0" autoUpdateAnimBg="0"/>
      <p:bldP spid="36914" grpId="0" autoUpdateAnimBg="0"/>
      <p:bldP spid="36916" grpId="0" autoUpdateAnimBg="0"/>
      <p:bldP spid="3691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2576AE-22D0-4C92-B346-09B70DFAB68C}"/>
              </a:ext>
            </a:extLst>
          </p:cNvPr>
          <p:cNvGrpSpPr/>
          <p:nvPr/>
        </p:nvGrpSpPr>
        <p:grpSpPr>
          <a:xfrm flipH="1">
            <a:off x="4368342" y="3241050"/>
            <a:ext cx="7965748" cy="3647280"/>
            <a:chOff x="-16275" y="2464532"/>
            <a:chExt cx="6472597" cy="2736304"/>
          </a:xfrm>
        </p:grpSpPr>
        <p:pic>
          <p:nvPicPr>
            <p:cNvPr id="3" name="图片 2">
              <a:extLst>
                <a:ext uri="{FF2B5EF4-FFF2-40B4-BE49-F238E27FC236}">
                  <a16:creationId xmlns:a16="http://schemas.microsoft.com/office/drawing/2014/main" id="{1879D8C0-FCA8-4EF1-9200-5175FECFBC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3093"/>
            <a:stretch/>
          </p:blipFill>
          <p:spPr>
            <a:xfrm flipH="1">
              <a:off x="3059832" y="3724672"/>
              <a:ext cx="3396490" cy="1476164"/>
            </a:xfrm>
            <a:prstGeom prst="rect">
              <a:avLst/>
            </a:prstGeom>
          </p:spPr>
        </p:pic>
        <p:pic>
          <p:nvPicPr>
            <p:cNvPr id="4" name="图片 3">
              <a:extLst>
                <a:ext uri="{FF2B5EF4-FFF2-40B4-BE49-F238E27FC236}">
                  <a16:creationId xmlns:a16="http://schemas.microsoft.com/office/drawing/2014/main" id="{F5AA8ED8-F849-41C5-A3DA-6EEFAF26FF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flipV="1">
              <a:off x="-16275" y="2464532"/>
              <a:ext cx="4260586" cy="2736304"/>
            </a:xfrm>
            <a:prstGeom prst="rect">
              <a:avLst/>
            </a:prstGeom>
          </p:spPr>
        </p:pic>
        <p:sp>
          <p:nvSpPr>
            <p:cNvPr id="5" name="等腰三角形 4">
              <a:extLst>
                <a:ext uri="{FF2B5EF4-FFF2-40B4-BE49-F238E27FC236}">
                  <a16:creationId xmlns:a16="http://schemas.microsoft.com/office/drawing/2014/main" id="{C0F7ED83-839E-4F68-A972-81B96D6CC1BA}"/>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10" name="Text Placeholder 3">
            <a:extLst>
              <a:ext uri="{FF2B5EF4-FFF2-40B4-BE49-F238E27FC236}">
                <a16:creationId xmlns:a16="http://schemas.microsoft.com/office/drawing/2014/main" id="{09F46A30-17B7-4E15-8D54-59FA5E914290}"/>
              </a:ext>
            </a:extLst>
          </p:cNvPr>
          <p:cNvSpPr txBox="1">
            <a:spLocks/>
          </p:cNvSpPr>
          <p:nvPr/>
        </p:nvSpPr>
        <p:spPr>
          <a:xfrm>
            <a:off x="2457936" y="2186222"/>
            <a:ext cx="1481175" cy="176400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chemeClr val="accent1"/>
                </a:solidFill>
                <a:latin typeface="方正姚体" panose="02010601030101010101" pitchFamily="2" charset="-122"/>
                <a:ea typeface="方正姚体" panose="02010601030101010101" pitchFamily="2" charset="-122"/>
                <a:cs typeface="Arial" panose="020B0604020202020204" pitchFamily="34" charset="0"/>
              </a:rPr>
              <a:t>02</a:t>
            </a:r>
          </a:p>
        </p:txBody>
      </p:sp>
      <p:sp>
        <p:nvSpPr>
          <p:cNvPr id="11" name="文本框 10">
            <a:extLst>
              <a:ext uri="{FF2B5EF4-FFF2-40B4-BE49-F238E27FC236}">
                <a16:creationId xmlns:a16="http://schemas.microsoft.com/office/drawing/2014/main" id="{0CFF755E-4A00-43C1-BF67-35BD74B50749}"/>
              </a:ext>
            </a:extLst>
          </p:cNvPr>
          <p:cNvSpPr txBox="1"/>
          <p:nvPr/>
        </p:nvSpPr>
        <p:spPr>
          <a:xfrm>
            <a:off x="3986871" y="2938425"/>
            <a:ext cx="3531529" cy="892524"/>
          </a:xfrm>
          <a:prstGeom prst="rect">
            <a:avLst/>
          </a:prstGeom>
          <a:noFill/>
        </p:spPr>
        <p:txBody>
          <a:bodyPr wrap="square" lIns="91412" tIns="45706" rIns="91412" bIns="45706" rtlCol="0">
            <a:spAutoFit/>
          </a:bodyPr>
          <a:lstStyle/>
          <a:p>
            <a:pPr algn="dist">
              <a:lnSpc>
                <a:spcPct val="130000"/>
              </a:lnSpc>
            </a:pPr>
            <a:r>
              <a:rPr lang="zh-CN" altLang="en-US" sz="4000" dirty="0">
                <a:solidFill>
                  <a:schemeClr val="accent1"/>
                </a:solidFill>
                <a:latin typeface="微软雅黑"/>
                <a:ea typeface="微软雅黑"/>
              </a:rPr>
              <a:t>工作完成情况</a:t>
            </a:r>
          </a:p>
        </p:txBody>
      </p:sp>
      <p:cxnSp>
        <p:nvCxnSpPr>
          <p:cNvPr id="12" name="Straight Connector 13">
            <a:extLst>
              <a:ext uri="{FF2B5EF4-FFF2-40B4-BE49-F238E27FC236}">
                <a16:creationId xmlns:a16="http://schemas.microsoft.com/office/drawing/2014/main" id="{636AF9E6-3605-4777-92E2-21823906F3D5}"/>
              </a:ext>
            </a:extLst>
          </p:cNvPr>
          <p:cNvCxnSpPr/>
          <p:nvPr/>
        </p:nvCxnSpPr>
        <p:spPr>
          <a:xfrm flipH="1">
            <a:off x="1885" y="4110075"/>
            <a:ext cx="6329992" cy="0"/>
          </a:xfrm>
          <a:prstGeom prst="line">
            <a:avLst/>
          </a:prstGeom>
          <a:ln w="19050" cap="sq">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19379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6" presetClass="emph" presetSubtype="0" fill="hold" grpId="1" nodeType="after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262710" y="1980618"/>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2" rIns="69962" bIns="69964"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262710" y="3331654"/>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262710" y="4682690"/>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6705380" y="1980618"/>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2" rIns="69962" bIns="69964"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6705380" y="3331654"/>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6705380" y="4682690"/>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640042" y="2315485"/>
            <a:ext cx="965563" cy="382277"/>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640042" y="3666520"/>
            <a:ext cx="965563" cy="382277"/>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640042" y="5017556"/>
            <a:ext cx="965563" cy="382277"/>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2942348" y="2174556"/>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414343" y="233324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2942348" y="3521214"/>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414343" y="3679901"/>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2942348" y="4883781"/>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414343" y="5042469"/>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337799" y="233324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004870" y="2174556"/>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337799" y="3679901"/>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004870" y="3521214"/>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337799" y="505461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004870" y="4895927"/>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16282" y="1905266"/>
            <a:ext cx="1357011" cy="121048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16282" y="3256305"/>
            <a:ext cx="1357011" cy="121047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16282" y="4607342"/>
            <a:ext cx="1357011" cy="121047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9918708" y="1905266"/>
            <a:ext cx="1357011" cy="121048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9918708" y="3256305"/>
            <a:ext cx="1357011" cy="121047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9918708" y="4607342"/>
            <a:ext cx="1357011" cy="121047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06</a:t>
            </a:r>
          </a:p>
        </p:txBody>
      </p:sp>
    </p:spTree>
    <p:extLst>
      <p:ext uri="{BB962C8B-B14F-4D97-AF65-F5344CB8AC3E}">
        <p14:creationId xmlns:p14="http://schemas.microsoft.com/office/powerpoint/2010/main" val="35584567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63012461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TIMING" val="|12.2"/>
</p:tagLst>
</file>

<file path=ppt/tags/tag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0"/>
</p:tagLst>
</file>

<file path=ppt/tags/tag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1"/>
</p:tagLst>
</file>

<file path=ppt/tags/tag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2"/>
</p:tagLst>
</file>

<file path=ppt/tags/tag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8"/>
</p:tagLst>
</file>

<file path=ppt/theme/theme1.xml><?xml version="1.0" encoding="utf-8"?>
<a:theme xmlns:a="http://schemas.openxmlformats.org/drawingml/2006/main" name="第一PPT，www.1ppt.com​">
  <a:themeElements>
    <a:clrScheme name="自定义 937">
      <a:dk1>
        <a:sysClr val="windowText" lastClr="000000"/>
      </a:dk1>
      <a:lt1>
        <a:sysClr val="window" lastClr="FFFFFF"/>
      </a:lt1>
      <a:dk2>
        <a:srgbClr val="44546A"/>
      </a:dk2>
      <a:lt2>
        <a:srgbClr val="E7E6E6"/>
      </a:lt2>
      <a:accent1>
        <a:srgbClr val="51718D"/>
      </a:accent1>
      <a:accent2>
        <a:srgbClr val="91ACC2"/>
      </a:accent2>
      <a:accent3>
        <a:srgbClr val="51718D"/>
      </a:accent3>
      <a:accent4>
        <a:srgbClr val="91ACC2"/>
      </a:accent4>
      <a:accent5>
        <a:srgbClr val="51718D"/>
      </a:accent5>
      <a:accent6>
        <a:srgbClr val="91ACC2"/>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TotalTime>
  <Words>1533</Words>
  <Application>Microsoft Office PowerPoint</Application>
  <PresentationFormat>宽屏</PresentationFormat>
  <Paragraphs>194</Paragraphs>
  <Slides>24</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等线</vt:lpstr>
      <vt:lpstr>等线 Light</vt:lpstr>
      <vt:lpstr>方正兰亭超细黑简体</vt:lpstr>
      <vt:lpstr>方正姚体</vt:lpstr>
      <vt:lpstr>华文宋体</vt:lpstr>
      <vt:lpstr>宋体</vt:lpstr>
      <vt:lpstr>Microsoft YaHei</vt:lpstr>
      <vt:lpstr>Microsoft YaHei</vt:lpstr>
      <vt:lpstr>微软雅黑 Light</vt:lpstr>
      <vt:lpstr>Agency FB</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多边形</dc:title>
  <dc:creator>第一PPT</dc:creator>
  <cp:keywords>www.1ppt.com</cp:keywords>
  <dc:description>www.1ppt.com</dc:description>
  <cp:lastModifiedBy>Alan Yuan</cp:lastModifiedBy>
  <cp:revision>42</cp:revision>
  <dcterms:created xsi:type="dcterms:W3CDTF">2017-07-09T11:42:26Z</dcterms:created>
  <dcterms:modified xsi:type="dcterms:W3CDTF">2018-12-23T02:26:31Z</dcterms:modified>
</cp:coreProperties>
</file>