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18" r:id="rId2"/>
    <p:sldId id="287" r:id="rId3"/>
    <p:sldId id="269" r:id="rId4"/>
    <p:sldId id="321" r:id="rId5"/>
    <p:sldId id="289" r:id="rId6"/>
    <p:sldId id="310" r:id="rId7"/>
    <p:sldId id="323" r:id="rId8"/>
    <p:sldId id="292" r:id="rId9"/>
    <p:sldId id="311" r:id="rId10"/>
    <p:sldId id="293" r:id="rId11"/>
    <p:sldId id="294" r:id="rId12"/>
    <p:sldId id="295" r:id="rId13"/>
    <p:sldId id="313" r:id="rId14"/>
    <p:sldId id="302" r:id="rId15"/>
    <p:sldId id="297" r:id="rId16"/>
    <p:sldId id="298" r:id="rId17"/>
    <p:sldId id="303" r:id="rId18"/>
    <p:sldId id="312" r:id="rId19"/>
    <p:sldId id="305" r:id="rId20"/>
    <p:sldId id="317" r:id="rId21"/>
    <p:sldId id="290" r:id="rId22"/>
    <p:sldId id="306" r:id="rId23"/>
    <p:sldId id="307" r:id="rId24"/>
    <p:sldId id="314" r:id="rId25"/>
    <p:sldId id="258" r:id="rId26"/>
    <p:sldId id="308" r:id="rId27"/>
    <p:sldId id="309" r:id="rId28"/>
    <p:sldId id="320" r:id="rId29"/>
    <p:sldId id="282" r:id="rId30"/>
    <p:sldId id="324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5" pos="7061" userDrawn="1">
          <p15:clr>
            <a:srgbClr val="A4A3A4"/>
          </p15:clr>
        </p15:guide>
        <p15:guide id="6" pos="6176" userDrawn="1">
          <p15:clr>
            <a:srgbClr val="A4A3A4"/>
          </p15:clr>
        </p15:guide>
        <p15:guide id="8" orient="horz" pos="3181" userDrawn="1">
          <p15:clr>
            <a:srgbClr val="A4A3A4"/>
          </p15:clr>
        </p15:guide>
        <p15:guide id="9" pos="1118" userDrawn="1">
          <p15:clr>
            <a:srgbClr val="A4A3A4"/>
          </p15:clr>
        </p15:guide>
        <p15:guide id="10" pos="2706" userDrawn="1">
          <p15:clr>
            <a:srgbClr val="A4A3A4"/>
          </p15:clr>
        </p15:guide>
        <p15:guide id="11" pos="5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340D"/>
    <a:srgbClr val="D7AD9D"/>
    <a:srgbClr val="FF0000"/>
    <a:srgbClr val="A3A3A3"/>
    <a:srgbClr val="7F7F7F"/>
    <a:srgbClr val="F8F8F8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414" autoAdjust="0"/>
  </p:normalViewPr>
  <p:slideViewPr>
    <p:cSldViewPr snapToGrid="0" showGuides="1">
      <p:cViewPr varScale="1">
        <p:scale>
          <a:sx n="84" d="100"/>
          <a:sy n="84" d="100"/>
        </p:scale>
        <p:origin x="475" y="48"/>
      </p:cViewPr>
      <p:guideLst>
        <p:guide orient="horz" pos="595"/>
        <p:guide pos="7061"/>
        <p:guide pos="6176"/>
        <p:guide orient="horz" pos="3181"/>
        <p:guide pos="1118"/>
        <p:guide pos="2706"/>
        <p:guide pos="597"/>
      </p:guideLst>
    </p:cSldViewPr>
  </p:slideViewPr>
  <p:outlineViewPr>
    <p:cViewPr>
      <p:scale>
        <a:sx n="33" d="100"/>
        <a:sy n="33" d="100"/>
      </p:scale>
      <p:origin x="0" y="-127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27C673-F5B2-445F-A6DD-36DAF299DC82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A0C778-EDC3-499F-9035-FF517CE8DF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610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9E4A5E-21BE-4E0F-A2B0-206772D9FFF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693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582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576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A0C778-EDC3-499F-9035-FF517CE8DF6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787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5059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9E4A5E-21BE-4E0F-A2B0-206772D9FFF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367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70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129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22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26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37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65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15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22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5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66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2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24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27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B38933F9-86E0-4547-A34C-82E474ED5ED7}" type="datetimeFigureOut">
              <a:rPr lang="zh-CN" altLang="en-US" smtClean="0"/>
              <a:pPr/>
              <a:t>2018/12/13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C76BCDB6-3A31-4307-BEAB-2877B707A31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5629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338710" y="538132"/>
            <a:ext cx="1052969" cy="1052969"/>
          </a:xfrm>
          <a:prstGeom prst="rect">
            <a:avLst/>
          </a:prstGeom>
          <a:noFill/>
          <a:ln>
            <a:solidFill>
              <a:srgbClr val="EB34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943538" y="1086543"/>
            <a:ext cx="540060" cy="540060"/>
          </a:xfrm>
          <a:prstGeom prst="rect">
            <a:avLst/>
          </a:prstGeom>
          <a:noFill/>
          <a:ln>
            <a:solidFill>
              <a:srgbClr val="EB34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23086" y="4134044"/>
            <a:ext cx="12238172" cy="272395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7914766" y="4582071"/>
            <a:ext cx="4300320" cy="2275929"/>
            <a:chOff x="5917425" y="3435846"/>
            <a:chExt cx="3226575" cy="1707654"/>
          </a:xfrm>
        </p:grpSpPr>
        <p:pic>
          <p:nvPicPr>
            <p:cNvPr id="48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9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4" name="组合 43"/>
          <p:cNvGrpSpPr/>
          <p:nvPr/>
        </p:nvGrpSpPr>
        <p:grpSpPr>
          <a:xfrm flipH="1">
            <a:off x="-23086" y="4521903"/>
            <a:ext cx="4031398" cy="2197901"/>
            <a:chOff x="5917425" y="3435846"/>
            <a:chExt cx="3226575" cy="1707654"/>
          </a:xfrm>
        </p:grpSpPr>
        <p:pic>
          <p:nvPicPr>
            <p:cNvPr id="45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2" name="TextBox 51"/>
          <p:cNvSpPr txBox="1"/>
          <p:nvPr/>
        </p:nvSpPr>
        <p:spPr>
          <a:xfrm>
            <a:off x="2297224" y="1819536"/>
            <a:ext cx="8247139" cy="1200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198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工作总结计划</a:t>
            </a:r>
            <a:r>
              <a:rPr lang="en-US" altLang="zh-CN" sz="7198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7198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-1287397" y="2202239"/>
            <a:ext cx="215969" cy="2159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schemeClr val="tx1"/>
                </a:solidFill>
              </a:endParaRPr>
            </a:p>
          </p:txBody>
        </p:sp>
      </p:grpSp>
      <p:sp>
        <p:nvSpPr>
          <p:cNvPr id="56" name="标题 4"/>
          <p:cNvSpPr txBox="1">
            <a:spLocks/>
          </p:cNvSpPr>
          <p:nvPr/>
        </p:nvSpPr>
        <p:spPr>
          <a:xfrm>
            <a:off x="4204940" y="3032361"/>
            <a:ext cx="3743441" cy="368690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简洁实用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团队管理等</a:t>
            </a:r>
          </a:p>
        </p:txBody>
      </p:sp>
      <p:sp>
        <p:nvSpPr>
          <p:cNvPr id="58" name="标题 4"/>
          <p:cNvSpPr txBox="1">
            <a:spLocks/>
          </p:cNvSpPr>
          <p:nvPr/>
        </p:nvSpPr>
        <p:spPr>
          <a:xfrm>
            <a:off x="4283580" y="3551015"/>
            <a:ext cx="1915018" cy="285279"/>
          </a:xfrm>
          <a:prstGeom prst="rect">
            <a:avLst/>
          </a:prstGeom>
          <a:noFill/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3510893" y="7029355"/>
            <a:ext cx="876935" cy="3692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99" dirty="0"/>
              <a:t>延时符</a:t>
            </a:r>
          </a:p>
        </p:txBody>
      </p:sp>
      <p:sp>
        <p:nvSpPr>
          <p:cNvPr id="24" name="矩形 23"/>
          <p:cNvSpPr/>
          <p:nvPr/>
        </p:nvSpPr>
        <p:spPr>
          <a:xfrm>
            <a:off x="5300070" y="794616"/>
            <a:ext cx="467670" cy="467670"/>
          </a:xfrm>
          <a:prstGeom prst="rect">
            <a:avLst/>
          </a:prstGeom>
          <a:solidFill>
            <a:srgbClr val="D7AD9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103254" y="234125"/>
            <a:ext cx="470911" cy="470911"/>
          </a:xfrm>
          <a:prstGeom prst="rect">
            <a:avLst/>
          </a:prstGeom>
          <a:solidFill>
            <a:srgbClr val="D7AD9D"/>
          </a:solidFill>
          <a:ln>
            <a:noFill/>
          </a:ln>
          <a:effectLst>
            <a:outerShdw blurRad="330200" dist="203200" dir="270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093209" y="1271126"/>
            <a:ext cx="450050" cy="450050"/>
          </a:xfrm>
          <a:prstGeom prst="rect">
            <a:avLst/>
          </a:prstGeom>
          <a:solidFill>
            <a:srgbClr val="D7AD9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93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52" grpId="0"/>
      <p:bldP spid="56" grpId="0"/>
      <p:bldP spid="58" grpId="0"/>
      <p:bldP spid="60" grpId="0"/>
      <p:bldP spid="24" grpId="0" animBg="1"/>
      <p:bldP spid="25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26"/>
          <p:cNvCxnSpPr>
            <a:cxnSpLocks noChangeShapeType="1"/>
          </p:cNvCxnSpPr>
          <p:nvPr/>
        </p:nvCxnSpPr>
        <p:spPr bwMode="auto">
          <a:xfrm>
            <a:off x="2758018" y="1841500"/>
            <a:ext cx="5985933" cy="0"/>
          </a:xfrm>
          <a:prstGeom prst="line">
            <a:avLst/>
          </a:prstGeom>
          <a:noFill/>
          <a:ln w="19050" algn="ctr">
            <a:solidFill>
              <a:srgbClr val="EB340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连接符 53"/>
          <p:cNvCxnSpPr>
            <a:cxnSpLocks noChangeShapeType="1"/>
          </p:cNvCxnSpPr>
          <p:nvPr/>
        </p:nvCxnSpPr>
        <p:spPr bwMode="auto">
          <a:xfrm>
            <a:off x="5403851" y="3508375"/>
            <a:ext cx="5257800" cy="0"/>
          </a:xfrm>
          <a:prstGeom prst="line">
            <a:avLst/>
          </a:prstGeom>
          <a:noFill/>
          <a:ln w="19050" algn="ctr">
            <a:solidFill>
              <a:srgbClr val="EB340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连接符 56"/>
          <p:cNvCxnSpPr>
            <a:cxnSpLocks noChangeShapeType="1"/>
          </p:cNvCxnSpPr>
          <p:nvPr/>
        </p:nvCxnSpPr>
        <p:spPr bwMode="auto">
          <a:xfrm>
            <a:off x="3388784" y="5132388"/>
            <a:ext cx="5518149" cy="0"/>
          </a:xfrm>
          <a:prstGeom prst="line">
            <a:avLst/>
          </a:prstGeom>
          <a:noFill/>
          <a:ln w="19050" algn="ctr">
            <a:solidFill>
              <a:srgbClr val="EB340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KSO_GT3"/>
          <p:cNvSpPr txBox="1"/>
          <p:nvPr/>
        </p:nvSpPr>
        <p:spPr>
          <a:xfrm>
            <a:off x="6047321" y="4741864"/>
            <a:ext cx="2764367" cy="387351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>
              <a:lnSpc>
                <a:spcPct val="80000"/>
              </a:lnSpc>
              <a:defRPr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</a:p>
        </p:txBody>
      </p:sp>
      <p:sp>
        <p:nvSpPr>
          <p:cNvPr id="12" name="KSO_GT2"/>
          <p:cNvSpPr txBox="1"/>
          <p:nvPr/>
        </p:nvSpPr>
        <p:spPr>
          <a:xfrm>
            <a:off x="7749121" y="3121027"/>
            <a:ext cx="2764367" cy="387351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>
              <a:lnSpc>
                <a:spcPct val="80000"/>
              </a:lnSpc>
              <a:defRPr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</a:p>
        </p:txBody>
      </p:sp>
      <p:sp>
        <p:nvSpPr>
          <p:cNvPr id="13" name="KSO_GT1"/>
          <p:cNvSpPr txBox="1"/>
          <p:nvPr/>
        </p:nvSpPr>
        <p:spPr>
          <a:xfrm>
            <a:off x="5897037" y="1441451"/>
            <a:ext cx="2766484" cy="387351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885953" y="4019552"/>
            <a:ext cx="1551516" cy="1489075"/>
            <a:chOff x="1414463" y="3014663"/>
            <a:chExt cx="1163637" cy="1116806"/>
          </a:xfrm>
          <a:solidFill>
            <a:srgbClr val="EB340D"/>
          </a:solidFill>
        </p:grpSpPr>
        <p:sp>
          <p:nvSpPr>
            <p:cNvPr id="15" name="圆角矩形 14"/>
            <p:cNvSpPr/>
            <p:nvPr/>
          </p:nvSpPr>
          <p:spPr>
            <a:xfrm rot="20248206">
              <a:off x="1414463" y="3014663"/>
              <a:ext cx="1014412" cy="1116806"/>
            </a:xfrm>
            <a:prstGeom prst="roundRect">
              <a:avLst>
                <a:gd name="adj" fmla="val 12132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16" name="圆角矩形 9"/>
            <p:cNvSpPr/>
            <p:nvPr/>
          </p:nvSpPr>
          <p:spPr>
            <a:xfrm rot="20248206">
              <a:off x="1563688" y="3574257"/>
              <a:ext cx="1014412" cy="541735"/>
            </a:xfrm>
            <a:custGeom>
              <a:avLst/>
              <a:gdLst/>
              <a:ahLst/>
              <a:cxnLst/>
              <a:rect l="l" t="t" r="r" b="b"/>
              <a:pathLst>
                <a:path w="1470269" h="1046776">
                  <a:moveTo>
                    <a:pt x="0" y="0"/>
                  </a:moveTo>
                  <a:lnTo>
                    <a:pt x="1470269" y="609904"/>
                  </a:lnTo>
                  <a:lnTo>
                    <a:pt x="1470269" y="868403"/>
                  </a:lnTo>
                  <a:cubicBezTo>
                    <a:pt x="1470269" y="966916"/>
                    <a:pt x="1390409" y="1046776"/>
                    <a:pt x="1291896" y="1046776"/>
                  </a:cubicBezTo>
                  <a:lnTo>
                    <a:pt x="178373" y="1046776"/>
                  </a:lnTo>
                  <a:cubicBezTo>
                    <a:pt x="79860" y="1046776"/>
                    <a:pt x="0" y="966916"/>
                    <a:pt x="0" y="868403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17" name="KSO_GN3"/>
            <p:cNvSpPr/>
            <p:nvPr/>
          </p:nvSpPr>
          <p:spPr>
            <a:xfrm rot="20248206">
              <a:off x="1458914" y="3037285"/>
              <a:ext cx="930275" cy="1071563"/>
            </a:xfrm>
            <a:prstGeom prst="roundRect">
              <a:avLst>
                <a:gd name="adj" fmla="val 12132"/>
              </a:avLst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800" kern="0" dirty="0">
                  <a:solidFill>
                    <a:schemeClr val="bg1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C</a:t>
              </a:r>
              <a:endParaRPr lang="zh-CN" altLang="en-US" sz="88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04218" y="2855912"/>
            <a:ext cx="1536701" cy="1490663"/>
            <a:chOff x="3078163" y="2141934"/>
            <a:chExt cx="1152526" cy="1117997"/>
          </a:xfrm>
          <a:solidFill>
            <a:schemeClr val="bg1"/>
          </a:solidFill>
        </p:grpSpPr>
        <p:sp>
          <p:nvSpPr>
            <p:cNvPr id="19" name="圆角矩形 18"/>
            <p:cNvSpPr/>
            <p:nvPr/>
          </p:nvSpPr>
          <p:spPr>
            <a:xfrm rot="1132031">
              <a:off x="3216276" y="2141934"/>
              <a:ext cx="1014413" cy="1117997"/>
            </a:xfrm>
            <a:prstGeom prst="roundRect">
              <a:avLst>
                <a:gd name="adj" fmla="val 12132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20" name="圆角矩形 26"/>
            <p:cNvSpPr/>
            <p:nvPr/>
          </p:nvSpPr>
          <p:spPr>
            <a:xfrm rot="1132031">
              <a:off x="3078163" y="2765822"/>
              <a:ext cx="1014412" cy="476250"/>
            </a:xfrm>
            <a:custGeom>
              <a:avLst/>
              <a:gdLst/>
              <a:ahLst/>
              <a:cxnLst/>
              <a:rect l="l" t="t" r="r" b="b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KSO_GN2"/>
            <p:cNvSpPr/>
            <p:nvPr/>
          </p:nvSpPr>
          <p:spPr>
            <a:xfrm rot="1132031">
              <a:off x="3259138" y="2165747"/>
              <a:ext cx="931862" cy="1070372"/>
            </a:xfrm>
            <a:prstGeom prst="roundRect">
              <a:avLst>
                <a:gd name="adj" fmla="val 12132"/>
              </a:avLst>
            </a:prstGeom>
            <a:solidFill>
              <a:srgbClr val="EB340D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800" kern="0" dirty="0">
                  <a:solidFill>
                    <a:schemeClr val="bg1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B</a:t>
              </a:r>
              <a:endParaRPr lang="zh-CN" altLang="en-US" sz="88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771653" y="1765302"/>
            <a:ext cx="1549401" cy="1489075"/>
            <a:chOff x="1328738" y="1323976"/>
            <a:chExt cx="1162051" cy="1116806"/>
          </a:xfrm>
        </p:grpSpPr>
        <p:sp>
          <p:nvSpPr>
            <p:cNvPr id="23" name="圆角矩形 22"/>
            <p:cNvSpPr/>
            <p:nvPr/>
          </p:nvSpPr>
          <p:spPr>
            <a:xfrm rot="20248206">
              <a:off x="1328738" y="1323976"/>
              <a:ext cx="1014412" cy="1116806"/>
            </a:xfrm>
            <a:prstGeom prst="roundRect">
              <a:avLst>
                <a:gd name="adj" fmla="val 12132"/>
              </a:avLst>
            </a:prstGeom>
            <a:solidFill>
              <a:srgbClr val="EB340D"/>
            </a:solidFill>
            <a:ln w="2540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800" kern="0" dirty="0">
                  <a:solidFill>
                    <a:schemeClr val="bg1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A</a:t>
              </a:r>
              <a:endParaRPr lang="zh-CN" altLang="en-US" sz="88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  <p:sp>
          <p:nvSpPr>
            <p:cNvPr id="24" name="圆角矩形 9"/>
            <p:cNvSpPr/>
            <p:nvPr/>
          </p:nvSpPr>
          <p:spPr>
            <a:xfrm rot="20248206">
              <a:off x="1476376" y="1883569"/>
              <a:ext cx="1014413" cy="541735"/>
            </a:xfrm>
            <a:custGeom>
              <a:avLst/>
              <a:gdLst/>
              <a:ahLst/>
              <a:cxnLst/>
              <a:rect l="l" t="t" r="r" b="b"/>
              <a:pathLst>
                <a:path w="1470269" h="1046776">
                  <a:moveTo>
                    <a:pt x="0" y="0"/>
                  </a:moveTo>
                  <a:lnTo>
                    <a:pt x="1470269" y="609904"/>
                  </a:lnTo>
                  <a:lnTo>
                    <a:pt x="1470269" y="868403"/>
                  </a:lnTo>
                  <a:cubicBezTo>
                    <a:pt x="1470269" y="966916"/>
                    <a:pt x="1390409" y="1046776"/>
                    <a:pt x="1291896" y="1046776"/>
                  </a:cubicBezTo>
                  <a:lnTo>
                    <a:pt x="178373" y="1046776"/>
                  </a:lnTo>
                  <a:cubicBezTo>
                    <a:pt x="79860" y="1046776"/>
                    <a:pt x="0" y="966916"/>
                    <a:pt x="0" y="868403"/>
                  </a:cubicBezTo>
                  <a:close/>
                </a:path>
              </a:pathLst>
            </a:custGeom>
            <a:solidFill>
              <a:srgbClr val="FFFFFF">
                <a:alpha val="6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25" name="KSO_GN1"/>
            <p:cNvSpPr/>
            <p:nvPr/>
          </p:nvSpPr>
          <p:spPr>
            <a:xfrm rot="20248206">
              <a:off x="1371601" y="1346597"/>
              <a:ext cx="931863" cy="1071563"/>
            </a:xfrm>
            <a:prstGeom prst="roundRect">
              <a:avLst>
                <a:gd name="adj" fmla="val 12132"/>
              </a:avLst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6" name="KSO_GT3.1"/>
          <p:cNvSpPr txBox="1"/>
          <p:nvPr/>
        </p:nvSpPr>
        <p:spPr>
          <a:xfrm>
            <a:off x="4330700" y="5281515"/>
            <a:ext cx="4472517" cy="7397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itchFamily="34" charset="0"/>
              </a:rPr>
              <a:t>请在此处输入您的文本，或者将您的文本粘贴到此处。</a:t>
            </a:r>
          </a:p>
        </p:txBody>
      </p:sp>
      <p:sp>
        <p:nvSpPr>
          <p:cNvPr id="27" name="KSO_GT2.1"/>
          <p:cNvSpPr txBox="1"/>
          <p:nvPr/>
        </p:nvSpPr>
        <p:spPr>
          <a:xfrm>
            <a:off x="6191251" y="3659089"/>
            <a:ext cx="4368800" cy="7381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itchFamily="34" charset="0"/>
              </a:rPr>
              <a:t>请在此处输入您的文本，或者将您的文本粘贴到此处。</a:t>
            </a:r>
          </a:p>
        </p:txBody>
      </p:sp>
      <p:sp>
        <p:nvSpPr>
          <p:cNvPr id="28" name="KSO_GT1.1"/>
          <p:cNvSpPr txBox="1"/>
          <p:nvPr/>
        </p:nvSpPr>
        <p:spPr>
          <a:xfrm>
            <a:off x="3845984" y="1982689"/>
            <a:ext cx="4817533" cy="7381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itchFamily="34" charset="0"/>
              </a:rPr>
              <a:t>请在此处输入您的文本，或者将您的文本粘贴到此处。</a:t>
            </a: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600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4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871133" y="2372885"/>
            <a:ext cx="2218267" cy="1339849"/>
            <a:chOff x="1403350" y="1988344"/>
            <a:chExt cx="1663700" cy="1004887"/>
          </a:xfrm>
          <a:solidFill>
            <a:srgbClr val="EB340D"/>
          </a:solidFill>
        </p:grpSpPr>
        <p:sp>
          <p:nvSpPr>
            <p:cNvPr id="9" name="对角圆角矩形 8"/>
            <p:cNvSpPr/>
            <p:nvPr/>
          </p:nvSpPr>
          <p:spPr bwMode="auto">
            <a:xfrm>
              <a:off x="1498600" y="2078831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0" name="对角圆角矩形 9"/>
            <p:cNvSpPr/>
            <p:nvPr/>
          </p:nvSpPr>
          <p:spPr bwMode="auto">
            <a:xfrm>
              <a:off x="1454150" y="2035969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1" name="对角圆角矩形 10"/>
            <p:cNvSpPr/>
            <p:nvPr/>
          </p:nvSpPr>
          <p:spPr bwMode="auto">
            <a:xfrm>
              <a:off x="1403350" y="1988344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4800" dirty="0">
                  <a:solidFill>
                    <a:schemeClr val="bg1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50</a:t>
              </a:r>
              <a:r>
                <a:rPr lang="en-US" altLang="zh-CN" sz="4400" dirty="0">
                  <a:solidFill>
                    <a:schemeClr val="bg1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%</a:t>
              </a:r>
              <a:endParaRPr lang="zh-CN" altLang="en-US" sz="4400" dirty="0">
                <a:solidFill>
                  <a:schemeClr val="bg1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88984" y="2372885"/>
            <a:ext cx="2218267" cy="1339849"/>
            <a:chOff x="3741738" y="1988344"/>
            <a:chExt cx="1663700" cy="100488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" name="对角圆角矩形 12"/>
            <p:cNvSpPr/>
            <p:nvPr/>
          </p:nvSpPr>
          <p:spPr bwMode="auto">
            <a:xfrm>
              <a:off x="3836988" y="2078831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4" name="对角圆角矩形 13"/>
            <p:cNvSpPr/>
            <p:nvPr/>
          </p:nvSpPr>
          <p:spPr bwMode="auto">
            <a:xfrm>
              <a:off x="3792538" y="2035969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5" name="对角圆角矩形 14"/>
            <p:cNvSpPr/>
            <p:nvPr/>
          </p:nvSpPr>
          <p:spPr bwMode="auto">
            <a:xfrm>
              <a:off x="3741738" y="1988344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4800" dirty="0">
                  <a:solidFill>
                    <a:srgbClr val="FFFFFF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50</a:t>
              </a:r>
              <a:r>
                <a:rPr lang="en-US" altLang="zh-CN" sz="4400" dirty="0">
                  <a:solidFill>
                    <a:srgbClr val="FFFFFF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%</a:t>
              </a: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06833" y="2372885"/>
            <a:ext cx="2218267" cy="1339849"/>
            <a:chOff x="6080125" y="1988344"/>
            <a:chExt cx="1663700" cy="100488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7" name="对角圆角矩形 16"/>
            <p:cNvSpPr/>
            <p:nvPr/>
          </p:nvSpPr>
          <p:spPr bwMode="auto">
            <a:xfrm>
              <a:off x="6175375" y="2078831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8" name="对角圆角矩形 17"/>
            <p:cNvSpPr/>
            <p:nvPr/>
          </p:nvSpPr>
          <p:spPr bwMode="auto">
            <a:xfrm>
              <a:off x="6130925" y="2035969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9" name="对角圆角矩形 18"/>
            <p:cNvSpPr/>
            <p:nvPr/>
          </p:nvSpPr>
          <p:spPr bwMode="auto">
            <a:xfrm>
              <a:off x="6080125" y="1988344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4800" dirty="0">
                  <a:solidFill>
                    <a:srgbClr val="FFFFFF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50</a:t>
              </a:r>
              <a:r>
                <a:rPr lang="en-US" altLang="zh-CN" sz="4400" dirty="0">
                  <a:solidFill>
                    <a:srgbClr val="FFFFFF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%</a:t>
              </a: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sp>
        <p:nvSpPr>
          <p:cNvPr id="20" name="文本框 13"/>
          <p:cNvSpPr txBox="1"/>
          <p:nvPr/>
        </p:nvSpPr>
        <p:spPr>
          <a:xfrm>
            <a:off x="1483784" y="3996896"/>
            <a:ext cx="296333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21" name="文本框 14"/>
          <p:cNvSpPr txBox="1"/>
          <p:nvPr/>
        </p:nvSpPr>
        <p:spPr>
          <a:xfrm>
            <a:off x="4614334" y="3996896"/>
            <a:ext cx="296333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22" name="文本框 15"/>
          <p:cNvSpPr txBox="1"/>
          <p:nvPr/>
        </p:nvSpPr>
        <p:spPr>
          <a:xfrm>
            <a:off x="7744884" y="3996896"/>
            <a:ext cx="296333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466265" y="2046119"/>
            <a:ext cx="3200400" cy="3200400"/>
          </a:xfrm>
          <a:prstGeom prst="ellipse">
            <a:avLst/>
          </a:prstGeom>
          <a:solidFill>
            <a:srgbClr val="EB340D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979528" y="1559381"/>
            <a:ext cx="4173875" cy="4173875"/>
          </a:xfrm>
          <a:prstGeom prst="ellipse">
            <a:avLst/>
          </a:prstGeom>
          <a:noFill/>
          <a:ln w="3175">
            <a:solidFill>
              <a:srgbClr val="EB34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228565" y="1759581"/>
            <a:ext cx="3820097" cy="1511345"/>
            <a:chOff x="544923" y="2418093"/>
            <a:chExt cx="3820097" cy="1511345"/>
          </a:xfrm>
        </p:grpSpPr>
        <p:sp>
          <p:nvSpPr>
            <p:cNvPr id="12" name="矩形 11"/>
            <p:cNvSpPr/>
            <p:nvPr/>
          </p:nvSpPr>
          <p:spPr>
            <a:xfrm>
              <a:off x="544924" y="2729109"/>
              <a:ext cx="382009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文本框 17"/>
            <p:cNvSpPr txBox="1"/>
            <p:nvPr/>
          </p:nvSpPr>
          <p:spPr>
            <a:xfrm>
              <a:off x="544923" y="241809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479" y="3303465"/>
            <a:ext cx="3820096" cy="1470985"/>
            <a:chOff x="449775" y="2458453"/>
            <a:chExt cx="3820096" cy="1470985"/>
          </a:xfrm>
        </p:grpSpPr>
        <p:sp>
          <p:nvSpPr>
            <p:cNvPr id="15" name="矩形 14"/>
            <p:cNvSpPr/>
            <p:nvPr/>
          </p:nvSpPr>
          <p:spPr>
            <a:xfrm>
              <a:off x="449775" y="2729109"/>
              <a:ext cx="382009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文本框 24"/>
            <p:cNvSpPr txBox="1"/>
            <p:nvPr/>
          </p:nvSpPr>
          <p:spPr>
            <a:xfrm>
              <a:off x="2512785" y="245845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42517" y="2522370"/>
            <a:ext cx="2247900" cy="2247900"/>
            <a:chOff x="4862685" y="2533650"/>
            <a:chExt cx="2247900" cy="2247900"/>
          </a:xfrm>
          <a:solidFill>
            <a:srgbClr val="EB340D"/>
          </a:solidFill>
        </p:grpSpPr>
        <p:sp>
          <p:nvSpPr>
            <p:cNvPr id="18" name="椭圆 17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7"/>
            <p:cNvSpPr>
              <a:spLocks noChangeAspect="1" noEditPoints="1"/>
            </p:cNvSpPr>
            <p:nvPr/>
          </p:nvSpPr>
          <p:spPr bwMode="auto">
            <a:xfrm>
              <a:off x="5600263" y="3172305"/>
              <a:ext cx="772742" cy="577230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44949">
                <a:defRPr/>
              </a:pPr>
              <a:endParaRPr lang="zh-CN" altLang="en-US" sz="2400" kern="0">
                <a:solidFill>
                  <a:srgbClr val="4646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文本框 27"/>
            <p:cNvSpPr txBox="1"/>
            <p:nvPr/>
          </p:nvSpPr>
          <p:spPr>
            <a:xfrm>
              <a:off x="5345272" y="3939754"/>
              <a:ext cx="1261884" cy="4154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270621" y="1248519"/>
            <a:ext cx="792088" cy="876011"/>
            <a:chOff x="7190791" y="1259800"/>
            <a:chExt cx="792088" cy="876010"/>
          </a:xfrm>
          <a:solidFill>
            <a:srgbClr val="EB340D"/>
          </a:solidFill>
        </p:grpSpPr>
        <p:grpSp>
          <p:nvGrpSpPr>
            <p:cNvPr id="22" name="组合 21"/>
            <p:cNvGrpSpPr/>
            <p:nvPr/>
          </p:nvGrpSpPr>
          <p:grpSpPr>
            <a:xfrm rot="1291582">
              <a:off x="7190791" y="125980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24" name="流程图: 联系 23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3" name="文本框 28"/>
            <p:cNvSpPr txBox="1"/>
            <p:nvPr/>
          </p:nvSpPr>
          <p:spPr>
            <a:xfrm>
              <a:off x="7423168" y="1475477"/>
              <a:ext cx="365806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879273" y="2679900"/>
            <a:ext cx="876011" cy="792088"/>
            <a:chOff x="3799443" y="2691181"/>
            <a:chExt cx="876010" cy="792088"/>
          </a:xfrm>
          <a:solidFill>
            <a:srgbClr val="EB340D"/>
          </a:solidFill>
        </p:grpSpPr>
        <p:grpSp>
          <p:nvGrpSpPr>
            <p:cNvPr id="27" name="组合 26"/>
            <p:cNvGrpSpPr/>
            <p:nvPr/>
          </p:nvGrpSpPr>
          <p:grpSpPr>
            <a:xfrm rot="18172526">
              <a:off x="3841404" y="264922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29" name="流程图: 联系 28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8" name="文本框 29"/>
            <p:cNvSpPr txBox="1"/>
            <p:nvPr/>
          </p:nvSpPr>
          <p:spPr>
            <a:xfrm>
              <a:off x="3975023" y="2864393"/>
              <a:ext cx="344966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99456" y="5535194"/>
            <a:ext cx="10177131" cy="1569661"/>
            <a:chOff x="544923" y="2418093"/>
            <a:chExt cx="6674776" cy="1569661"/>
          </a:xfrm>
        </p:grpSpPr>
        <p:sp>
          <p:nvSpPr>
            <p:cNvPr id="32" name="矩形 31"/>
            <p:cNvSpPr/>
            <p:nvPr/>
          </p:nvSpPr>
          <p:spPr>
            <a:xfrm>
              <a:off x="544923" y="2787425"/>
              <a:ext cx="667477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44923" y="2418093"/>
              <a:ext cx="7939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00"/>
                            </p:stCondLst>
                            <p:childTnLst>
                              <p:par>
                                <p:cTn id="4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" y="4298108"/>
            <a:ext cx="7283450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844102" y="4936891"/>
            <a:ext cx="596669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5400" b="1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四、</a:t>
            </a:r>
            <a:r>
              <a:rPr lang="zh-CN" altLang="en-US" sz="5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工作存在不足</a:t>
            </a:r>
            <a:endParaRPr lang="zh-CN" altLang="zh-CN" sz="5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75710" y="4298108"/>
            <a:ext cx="2316290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367461" y="4298109"/>
            <a:ext cx="2451099" cy="2162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298186" y="1303084"/>
            <a:ext cx="9780118" cy="2687588"/>
            <a:chOff x="878905" y="4067711"/>
            <a:chExt cx="9780118" cy="2687588"/>
          </a:xfrm>
        </p:grpSpPr>
        <p:sp>
          <p:nvSpPr>
            <p:cNvPr id="10" name="矩形 9"/>
            <p:cNvSpPr/>
            <p:nvPr/>
          </p:nvSpPr>
          <p:spPr>
            <a:xfrm>
              <a:off x="1714696" y="5036659"/>
              <a:ext cx="81815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kern="1400" dirty="0">
                  <a:latin typeface="Calibri Light" panose="020F0302020204030204" pitchFamily="34" charset="0"/>
                </a:rPr>
                <a:t>在销售过程的多个阶段都涉及到解决方案的设计，作为一名项目经理，优秀的文案写作能力必不可少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878905" y="406771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flipV="1">
              <a:off x="9217318" y="410842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333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063554" y="1517637"/>
            <a:ext cx="6240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1427" y="1386829"/>
            <a:ext cx="916287" cy="916287"/>
          </a:xfrm>
          <a:prstGeom prst="ellipse">
            <a:avLst/>
          </a:prstGeom>
          <a:solidFill>
            <a:srgbClr val="EB340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95469" y="2352313"/>
            <a:ext cx="902711" cy="90271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679511" y="3312420"/>
            <a:ext cx="916287" cy="916287"/>
          </a:xfrm>
          <a:prstGeom prst="ellipse">
            <a:avLst/>
          </a:prstGeom>
          <a:solidFill>
            <a:srgbClr val="EB340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63554" y="4272526"/>
            <a:ext cx="902711" cy="90271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2447597" y="5247032"/>
            <a:ext cx="916287" cy="916287"/>
          </a:xfrm>
          <a:prstGeom prst="ellipse">
            <a:avLst/>
          </a:prstGeom>
          <a:solidFill>
            <a:srgbClr val="EB340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51584" y="2470231"/>
            <a:ext cx="59526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35627" y="3437666"/>
            <a:ext cx="5458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15680" y="4368535"/>
            <a:ext cx="5088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99723" y="5424653"/>
            <a:ext cx="4800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18"/>
          <p:cNvSpPr>
            <a:spLocks noEditPoints="1"/>
          </p:cNvSpPr>
          <p:nvPr/>
        </p:nvSpPr>
        <p:spPr bwMode="auto">
          <a:xfrm rot="5400000">
            <a:off x="8297805" y="5379787"/>
            <a:ext cx="658284" cy="453377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3" name="Freeform 19"/>
          <p:cNvSpPr>
            <a:spLocks noEditPoints="1"/>
          </p:cNvSpPr>
          <p:nvPr/>
        </p:nvSpPr>
        <p:spPr bwMode="auto">
          <a:xfrm rot="5400000">
            <a:off x="8297805" y="3539263"/>
            <a:ext cx="658284" cy="453377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4" name="Freeform 20"/>
          <p:cNvSpPr>
            <a:spLocks noEditPoints="1"/>
          </p:cNvSpPr>
          <p:nvPr/>
        </p:nvSpPr>
        <p:spPr bwMode="auto">
          <a:xfrm rot="5400000">
            <a:off x="8297803" y="1668728"/>
            <a:ext cx="658284" cy="453377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168343" y="3400051"/>
            <a:ext cx="2294848" cy="731797"/>
            <a:chOff x="4304043" y="1286668"/>
            <a:chExt cx="3837944" cy="2757793"/>
          </a:xfrm>
          <a:solidFill>
            <a:schemeClr val="tx1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6" name="圆角矩形 2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注意事项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105933" y="1488217"/>
            <a:ext cx="2294848" cy="731797"/>
            <a:chOff x="4304043" y="1286668"/>
            <a:chExt cx="3837944" cy="2757793"/>
          </a:xfrm>
          <a:solidFill>
            <a:srgbClr val="EB340D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9" name="圆角矩形 2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解决麻烦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196976" y="5240575"/>
            <a:ext cx="2294848" cy="731797"/>
            <a:chOff x="4304043" y="1286668"/>
            <a:chExt cx="3837944" cy="2757793"/>
          </a:xfrm>
          <a:solidFill>
            <a:srgbClr val="EB340D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2" name="圆角矩形 3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预防犯错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3" grpId="0" animBg="1"/>
          <p:bldP spid="17" grpId="0" animBg="1"/>
          <p:bldP spid="18" grpId="0"/>
          <p:bldP spid="19" grpId="0"/>
          <p:bldP spid="20" grpId="0"/>
          <p:bldP spid="21" grpId="0"/>
          <p:bldP spid="22" grpId="0" animBg="1"/>
          <p:bldP spid="23" grpId="0" animBg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3" grpId="0" animBg="1"/>
          <p:bldP spid="17" grpId="0" animBg="1"/>
          <p:bldP spid="18" grpId="0"/>
          <p:bldP spid="19" grpId="0"/>
          <p:bldP spid="20" grpId="0"/>
          <p:bldP spid="21" grpId="0"/>
          <p:bldP spid="22" grpId="0" animBg="1"/>
          <p:bldP spid="23" grpId="0" animBg="1"/>
          <p:bldP spid="24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hape 2056"/>
          <p:cNvSpPr/>
          <p:nvPr/>
        </p:nvSpPr>
        <p:spPr>
          <a:xfrm>
            <a:off x="1828917" y="2263519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057"/>
          <p:cNvSpPr/>
          <p:nvPr/>
        </p:nvSpPr>
        <p:spPr>
          <a:xfrm>
            <a:off x="2227476" y="5114513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0" name="Shape 2060"/>
          <p:cNvSpPr/>
          <p:nvPr/>
        </p:nvSpPr>
        <p:spPr>
          <a:xfrm>
            <a:off x="4524682" y="3619029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1" name="Shape 2063"/>
          <p:cNvSpPr/>
          <p:nvPr/>
        </p:nvSpPr>
        <p:spPr>
          <a:xfrm>
            <a:off x="5900509" y="4061601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2" name="Shape 2066"/>
          <p:cNvSpPr/>
          <p:nvPr/>
        </p:nvSpPr>
        <p:spPr>
          <a:xfrm>
            <a:off x="8466013" y="2407688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541" y="3489252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1301744" y="3131840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4641" y="273377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3679844" y="237636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4870" y="511451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5480073" y="475710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26181" y="3950917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8331384" y="359350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2227476" y="511451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>
                <a:solidFill>
                  <a:srgbClr val="C00000"/>
                </a:solidFill>
                <a:latin typeface="微软雅黑"/>
                <a:ea typeface="微软雅黑"/>
              </a:rPr>
              <a:t>01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4521893" y="3617622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>
                <a:solidFill>
                  <a:srgbClr val="C00000"/>
                </a:solidFill>
                <a:latin typeface="微软雅黑"/>
                <a:ea typeface="微软雅黑"/>
              </a:rPr>
              <a:t>02</a:t>
            </a:r>
            <a:endParaRPr lang="en-GB" sz="1400" dirty="0">
              <a:solidFill>
                <a:srgbClr val="C00000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00975" y="406099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>
                <a:solidFill>
                  <a:srgbClr val="C00000"/>
                </a:solidFill>
                <a:latin typeface="微软雅黑"/>
                <a:ea typeface="微软雅黑"/>
              </a:rPr>
              <a:t>03</a:t>
            </a:r>
            <a:endParaRPr lang="en-GB" sz="1400" dirty="0">
              <a:solidFill>
                <a:srgbClr val="C00000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8466106" y="2407688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>
                <a:solidFill>
                  <a:srgbClr val="C00000"/>
                </a:solidFill>
                <a:latin typeface="微软雅黑"/>
                <a:ea typeface="微软雅黑"/>
              </a:rPr>
              <a:t>04</a:t>
            </a:r>
            <a:endParaRPr lang="en-GB" sz="1400" dirty="0">
              <a:solidFill>
                <a:srgbClr val="C00000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build="p"/>
      <p:bldP spid="15" grpId="0"/>
      <p:bldP spid="16" grpId="0" build="p"/>
      <p:bldP spid="17" grpId="0"/>
      <p:bldP spid="18" grpId="0" build="p"/>
      <p:bldP spid="19" grpId="0"/>
      <p:bldP spid="20" grpId="0" build="p"/>
      <p:bldP spid="21" grpId="0" build="p"/>
      <p:bldP spid="22" grpId="0" build="p"/>
      <p:bldP spid="23" grpId="0" build="p"/>
      <p:bldP spid="2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64"/>
          <p:cNvGrpSpPr/>
          <p:nvPr/>
        </p:nvGrpSpPr>
        <p:grpSpPr>
          <a:xfrm>
            <a:off x="6477003" y="2000240"/>
            <a:ext cx="5538035" cy="3342776"/>
            <a:chOff x="336947" y="1950447"/>
            <a:chExt cx="6745544" cy="4071635"/>
          </a:xfrm>
        </p:grpSpPr>
        <p:pic>
          <p:nvPicPr>
            <p:cNvPr id="20" name="Picture 6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21" name="Rectangle 66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22" name="Group 52"/>
          <p:cNvGrpSpPr/>
          <p:nvPr/>
        </p:nvGrpSpPr>
        <p:grpSpPr>
          <a:xfrm>
            <a:off x="5810248" y="2311751"/>
            <a:ext cx="5538035" cy="3342776"/>
            <a:chOff x="336947" y="1950447"/>
            <a:chExt cx="6745544" cy="4071635"/>
          </a:xfrm>
        </p:grpSpPr>
        <p:pic>
          <p:nvPicPr>
            <p:cNvPr id="23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24" name="Rectangle 54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25" name="Rectangle 67"/>
          <p:cNvSpPr/>
          <p:nvPr/>
        </p:nvSpPr>
        <p:spPr>
          <a:xfrm>
            <a:off x="3238480" y="5143513"/>
            <a:ext cx="2095515" cy="63093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1100" dirty="0"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</a:t>
            </a:r>
            <a:endParaRPr lang="id-ID" altLang="zh-CN" sz="1100" dirty="0">
              <a:latin typeface="+mn-ea"/>
              <a:cs typeface="Open Sans Light" pitchFamily="34" charset="0"/>
            </a:endParaRPr>
          </a:p>
        </p:txBody>
      </p:sp>
      <p:sp>
        <p:nvSpPr>
          <p:cNvPr id="26" name="Rectangle 68"/>
          <p:cNvSpPr/>
          <p:nvPr/>
        </p:nvSpPr>
        <p:spPr>
          <a:xfrm>
            <a:off x="571461" y="5143513"/>
            <a:ext cx="2095515" cy="63093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1100" dirty="0"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</a:t>
            </a:r>
            <a:endParaRPr lang="id-ID" sz="1100" dirty="0">
              <a:latin typeface="+mn-ea"/>
              <a:cs typeface="Open Sans Light" pitchFamily="34" charset="0"/>
            </a:endParaRPr>
          </a:p>
        </p:txBody>
      </p:sp>
      <p:cxnSp>
        <p:nvCxnSpPr>
          <p:cNvPr id="27" name="Straight Connector 69"/>
          <p:cNvCxnSpPr/>
          <p:nvPr/>
        </p:nvCxnSpPr>
        <p:spPr>
          <a:xfrm rot="5400000">
            <a:off x="2571196" y="5620295"/>
            <a:ext cx="763064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71"/>
          <p:cNvSpPr/>
          <p:nvPr/>
        </p:nvSpPr>
        <p:spPr>
          <a:xfrm>
            <a:off x="571461" y="1619237"/>
            <a:ext cx="4953035" cy="73866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1300" dirty="0"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latin typeface="+mn-ea"/>
                <a:cs typeface="Open Sans Light" pitchFamily="34" charset="0"/>
              </a:rPr>
              <a:t>200</a:t>
            </a:r>
            <a:r>
              <a:rPr lang="zh-CN" altLang="en-US" sz="1300" dirty="0"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1300" dirty="0">
                <a:latin typeface="+mn-ea"/>
                <a:cs typeface="Open Sans Light" pitchFamily="34" charset="0"/>
              </a:rPr>
              <a:t>5</a:t>
            </a:r>
            <a:r>
              <a:rPr lang="zh-CN" altLang="en-US" sz="1300" dirty="0">
                <a:latin typeface="+mn-ea"/>
                <a:cs typeface="Open Sans Light" pitchFamily="34" charset="0"/>
              </a:rPr>
              <a:t>分钟之内。</a:t>
            </a:r>
          </a:p>
        </p:txBody>
      </p:sp>
      <p:grpSp>
        <p:nvGrpSpPr>
          <p:cNvPr id="29" name="Group 35"/>
          <p:cNvGrpSpPr/>
          <p:nvPr/>
        </p:nvGrpSpPr>
        <p:grpSpPr>
          <a:xfrm>
            <a:off x="476211" y="2762244"/>
            <a:ext cx="1428760" cy="1555588"/>
            <a:chOff x="357158" y="2071684"/>
            <a:chExt cx="1071570" cy="1166691"/>
          </a:xfrm>
        </p:grpSpPr>
        <p:sp>
          <p:nvSpPr>
            <p:cNvPr id="30" name="Oval 61"/>
            <p:cNvSpPr/>
            <p:nvPr/>
          </p:nvSpPr>
          <p:spPr>
            <a:xfrm>
              <a:off x="633817" y="2071684"/>
              <a:ext cx="449414" cy="449414"/>
            </a:xfrm>
            <a:prstGeom prst="ellipse">
              <a:avLst/>
            </a:prstGeom>
            <a:solidFill>
              <a:srgbClr val="EB340D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1" name="Rectangle 72"/>
            <p:cNvSpPr/>
            <p:nvPr/>
          </p:nvSpPr>
          <p:spPr>
            <a:xfrm>
              <a:off x="357158" y="2857502"/>
              <a:ext cx="1071570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+mn-ea"/>
                  <a:cs typeface="Open Sans Light" pitchFamily="34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32" name="Rectangle 73"/>
            <p:cNvSpPr/>
            <p:nvPr/>
          </p:nvSpPr>
          <p:spPr>
            <a:xfrm>
              <a:off x="557973" y="2571750"/>
              <a:ext cx="675907" cy="2192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00" dirty="0">
                  <a:latin typeface="+mn-ea"/>
                  <a:cs typeface="Open Sans" pitchFamily="34" charset="0"/>
                </a:rPr>
                <a:t>项目名称 </a:t>
              </a:r>
              <a:endParaRPr lang="en-US" sz="1300" dirty="0">
                <a:latin typeface="+mn-ea"/>
                <a:cs typeface="Open Sans" pitchFamily="34" charset="0"/>
              </a:endParaRPr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85786" y="2214560"/>
              <a:ext cx="166924" cy="17311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34" name="Group 36"/>
          <p:cNvGrpSpPr/>
          <p:nvPr/>
        </p:nvGrpSpPr>
        <p:grpSpPr>
          <a:xfrm>
            <a:off x="2393348" y="2762244"/>
            <a:ext cx="1428760" cy="1555588"/>
            <a:chOff x="1795011" y="2071684"/>
            <a:chExt cx="1071570" cy="1166691"/>
          </a:xfrm>
        </p:grpSpPr>
        <p:sp>
          <p:nvSpPr>
            <p:cNvPr id="35" name="Oval 62"/>
            <p:cNvSpPr/>
            <p:nvPr/>
          </p:nvSpPr>
          <p:spPr>
            <a:xfrm>
              <a:off x="2071670" y="2071684"/>
              <a:ext cx="449414" cy="4494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EB34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6" name="Rectangle 74"/>
            <p:cNvSpPr/>
            <p:nvPr/>
          </p:nvSpPr>
          <p:spPr>
            <a:xfrm>
              <a:off x="1795011" y="2857502"/>
              <a:ext cx="1071570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+mn-ea"/>
                  <a:cs typeface="Open Sans Light" pitchFamily="34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37" name="Rectangle 27"/>
            <p:cNvSpPr/>
            <p:nvPr/>
          </p:nvSpPr>
          <p:spPr>
            <a:xfrm>
              <a:off x="1986734" y="2571750"/>
              <a:ext cx="675907" cy="2192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00" dirty="0">
                  <a:latin typeface="+mn-ea"/>
                  <a:cs typeface="Open Sans" pitchFamily="34" charset="0"/>
                </a:rPr>
                <a:t>项目名称 </a:t>
              </a:r>
              <a:endParaRPr lang="en-US" sz="1300" dirty="0">
                <a:latin typeface="+mn-ea"/>
                <a:cs typeface="Open Sans" pitchFamily="34" charset="0"/>
              </a:endParaRPr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2214546" y="2214560"/>
              <a:ext cx="166924" cy="17311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39" name="Group 37"/>
          <p:cNvGrpSpPr/>
          <p:nvPr/>
        </p:nvGrpSpPr>
        <p:grpSpPr>
          <a:xfrm>
            <a:off x="4298361" y="2762244"/>
            <a:ext cx="1428760" cy="1555588"/>
            <a:chOff x="3223771" y="2071684"/>
            <a:chExt cx="1071570" cy="1166691"/>
          </a:xfrm>
        </p:grpSpPr>
        <p:sp>
          <p:nvSpPr>
            <p:cNvPr id="40" name="Oval 63"/>
            <p:cNvSpPr/>
            <p:nvPr/>
          </p:nvSpPr>
          <p:spPr>
            <a:xfrm>
              <a:off x="3500430" y="2071684"/>
              <a:ext cx="449414" cy="449414"/>
            </a:xfrm>
            <a:prstGeom prst="ellipse">
              <a:avLst/>
            </a:prstGeom>
            <a:solidFill>
              <a:srgbClr val="EB340D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1" name="Rectangle 76"/>
            <p:cNvSpPr/>
            <p:nvPr/>
          </p:nvSpPr>
          <p:spPr>
            <a:xfrm>
              <a:off x="3223771" y="2857502"/>
              <a:ext cx="1071570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+mn-ea"/>
                  <a:cs typeface="Open Sans Light" pitchFamily="34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42" name="Rectangle 28"/>
            <p:cNvSpPr/>
            <p:nvPr/>
          </p:nvSpPr>
          <p:spPr>
            <a:xfrm>
              <a:off x="3415494" y="2571750"/>
              <a:ext cx="675907" cy="2192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00" dirty="0">
                  <a:latin typeface="+mn-ea"/>
                  <a:cs typeface="Open Sans" pitchFamily="34" charset="0"/>
                </a:rPr>
                <a:t>项目名称 </a:t>
              </a:r>
              <a:endParaRPr lang="en-US" sz="1300" dirty="0">
                <a:latin typeface="+mn-ea"/>
                <a:cs typeface="Open Sans" pitchFamily="34" charset="0"/>
              </a:endParaRPr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>
              <a:off x="3643306" y="2214560"/>
              <a:ext cx="166924" cy="17311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368275" y="3421782"/>
            <a:ext cx="1631384" cy="452697"/>
            <a:chOff x="3838575" y="2712368"/>
            <a:chExt cx="1604974" cy="36853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rgbClr val="EB34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rgbClr val="EB34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rgbClr val="EB34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rgbClr val="EB34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rgbClr val="EB34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椭圆 13"/>
          <p:cNvSpPr/>
          <p:nvPr/>
        </p:nvSpPr>
        <p:spPr>
          <a:xfrm>
            <a:off x="872200" y="2887682"/>
            <a:ext cx="1897933" cy="1748547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3734268" y="2218572"/>
            <a:ext cx="3795144" cy="3496428"/>
            <a:chOff x="304800" y="673100"/>
            <a:chExt cx="4000500" cy="4000500"/>
          </a:xfrm>
          <a:solidFill>
            <a:srgbClr val="EB340D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03915" y="2247567"/>
            <a:ext cx="831871" cy="76639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solidFill>
              <a:srgbClr val="EB340D"/>
            </a:solidFill>
            <a:ln>
              <a:solidFill>
                <a:srgbClr val="EB34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048802" y="3547249"/>
            <a:ext cx="831871" cy="76639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01694" y="4872293"/>
            <a:ext cx="831871" cy="76639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308206" y="3424139"/>
            <a:ext cx="102592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待处理问题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498256" y="2275814"/>
            <a:ext cx="2934117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074320" y="3758544"/>
            <a:ext cx="2934117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2517" y="5228785"/>
            <a:ext cx="2934117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63765" y="3314325"/>
            <a:ext cx="2336148" cy="11203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57" presetID="26" presetClass="emph" presetSubtype="0" repeatCount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9" dur="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27" grpId="0"/>
          <p:bldP spid="28" grpId="0"/>
          <p:bldP spid="29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57" presetID="26" presetClass="emph" presetSubtype="0" repeatCount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9" dur="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27" grpId="0"/>
          <p:bldP spid="28" grpId="0"/>
          <p:bldP spid="29" grpId="0"/>
          <p:bldP spid="30" grpId="0"/>
          <p:bldP spid="31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644055" y="3966852"/>
            <a:ext cx="6547946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934679" y="4605635"/>
            <a:ext cx="596669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5400" b="1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三、</a:t>
            </a:r>
            <a:r>
              <a:rPr lang="zh-CN" altLang="en-US" sz="5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成功项目展示</a:t>
            </a:r>
            <a:endParaRPr lang="zh-CN" altLang="zh-CN" sz="5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966852"/>
            <a:ext cx="1774825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 descr="http://distribute.quanjing.com/ibljot01473137.jpg?seid=AwjSAM90mde0nZmXmZD8AwjYBtaZoxWXmNX8FhX8mZaWFdiWmtqVms85idiXoJuXoJaYFdb8de71b3407776bcfa82159e8863997d5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35" b="98969" l="3125" r="922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6518" y="3291994"/>
            <a:ext cx="4550126" cy="3017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044620" y="689362"/>
            <a:ext cx="9780118" cy="2687588"/>
            <a:chOff x="878905" y="4067711"/>
            <a:chExt cx="9780118" cy="2687588"/>
          </a:xfrm>
        </p:grpSpPr>
        <p:sp>
          <p:nvSpPr>
            <p:cNvPr id="9" name="矩形 8"/>
            <p:cNvSpPr/>
            <p:nvPr/>
          </p:nvSpPr>
          <p:spPr>
            <a:xfrm>
              <a:off x="1714696" y="5036659"/>
              <a:ext cx="81815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kern="1400" dirty="0">
                  <a:latin typeface="Calibri Light" panose="020F0302020204030204" pitchFamily="34" charset="0"/>
                </a:rPr>
                <a:t>在销售过程的多个阶段都涉及到解决方案的设计，作为一名项目经理，优秀的文案写作能力必不可少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78905" y="406771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flipV="1">
              <a:off x="9217318" y="410842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24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429"/>
          <p:cNvSpPr>
            <a:spLocks noChangeArrowheads="1"/>
          </p:cNvSpPr>
          <p:nvPr/>
        </p:nvSpPr>
        <p:spPr bwMode="auto">
          <a:xfrm>
            <a:off x="2304530" y="1655911"/>
            <a:ext cx="693318" cy="688334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  <a:extLst/>
        </p:spPr>
        <p:txBody>
          <a:bodyPr wrap="none" lIns="57594" tIns="28797" rIns="57594" bIns="28797" anchor="ctr"/>
          <a:lstStyle/>
          <a:p>
            <a:pPr defTabSz="513709">
              <a:defRPr/>
            </a:pPr>
            <a:endParaRPr lang="en-US" sz="2000" kern="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1440557" y="2327638"/>
            <a:ext cx="2421263" cy="1198300"/>
            <a:chOff x="838200" y="3042850"/>
            <a:chExt cx="1600200" cy="792071"/>
          </a:xfrm>
        </p:grpSpPr>
        <p:sp>
          <p:nvSpPr>
            <p:cNvPr id="10" name="TextBox 9"/>
            <p:cNvSpPr txBox="1"/>
            <p:nvPr/>
          </p:nvSpPr>
          <p:spPr>
            <a:xfrm>
              <a:off x="838200" y="3042850"/>
              <a:ext cx="1600200" cy="264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dirty="0"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563910" y="2328225"/>
            <a:ext cx="2421263" cy="1198299"/>
            <a:chOff x="838200" y="3042850"/>
            <a:chExt cx="1600200" cy="792070"/>
          </a:xfrm>
        </p:grpSpPr>
        <p:sp>
          <p:nvSpPr>
            <p:cNvPr id="13" name="TextBox 1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8200" y="3316127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/>
                <a:ea typeface="微软雅黑"/>
                <a:cs typeface="Open Sans Light"/>
              </a:endParaRPr>
            </a:p>
          </p:txBody>
        </p:sp>
      </p:grpSp>
      <p:sp>
        <p:nvSpPr>
          <p:cNvPr id="15" name="AutoShape 131"/>
          <p:cNvSpPr>
            <a:spLocks/>
          </p:cNvSpPr>
          <p:nvPr/>
        </p:nvSpPr>
        <p:spPr bwMode="auto">
          <a:xfrm>
            <a:off x="5483706" y="1727919"/>
            <a:ext cx="581670" cy="51562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rgbClr val="EB340D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grpSp>
        <p:nvGrpSpPr>
          <p:cNvPr id="16" name="Group 17"/>
          <p:cNvGrpSpPr/>
          <p:nvPr/>
        </p:nvGrpSpPr>
        <p:grpSpPr>
          <a:xfrm>
            <a:off x="7732262" y="2347296"/>
            <a:ext cx="2421263" cy="1198300"/>
            <a:chOff x="838200" y="3042850"/>
            <a:chExt cx="1600200" cy="792071"/>
          </a:xfrm>
        </p:grpSpPr>
        <p:sp>
          <p:nvSpPr>
            <p:cNvPr id="17" name="TextBox 16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1440557" y="4413854"/>
            <a:ext cx="2421263" cy="1198300"/>
            <a:chOff x="838200" y="3042850"/>
            <a:chExt cx="1600200" cy="792071"/>
          </a:xfrm>
        </p:grpSpPr>
        <p:sp>
          <p:nvSpPr>
            <p:cNvPr id="20" name="TextBox 19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2" name="Group 29"/>
          <p:cNvGrpSpPr/>
          <p:nvPr/>
        </p:nvGrpSpPr>
        <p:grpSpPr>
          <a:xfrm>
            <a:off x="4563910" y="4418051"/>
            <a:ext cx="2421263" cy="1198300"/>
            <a:chOff x="838200" y="3042850"/>
            <a:chExt cx="1600200" cy="792071"/>
          </a:xfrm>
        </p:grpSpPr>
        <p:sp>
          <p:nvSpPr>
            <p:cNvPr id="23" name="TextBox 2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5" name="Group 34"/>
          <p:cNvGrpSpPr/>
          <p:nvPr/>
        </p:nvGrpSpPr>
        <p:grpSpPr>
          <a:xfrm>
            <a:off x="7732262" y="4413854"/>
            <a:ext cx="2421263" cy="1198300"/>
            <a:chOff x="838200" y="3042850"/>
            <a:chExt cx="1600200" cy="792071"/>
          </a:xfrm>
        </p:grpSpPr>
        <p:sp>
          <p:nvSpPr>
            <p:cNvPr id="26" name="TextBox 25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8" name="Group 41"/>
          <p:cNvGrpSpPr/>
          <p:nvPr/>
        </p:nvGrpSpPr>
        <p:grpSpPr>
          <a:xfrm>
            <a:off x="2367407" y="3950298"/>
            <a:ext cx="567564" cy="322978"/>
            <a:chOff x="6350" y="1588"/>
            <a:chExt cx="1931988" cy="1330325"/>
          </a:xfrm>
          <a:solidFill>
            <a:srgbClr val="EB340D"/>
          </a:solidFill>
        </p:grpSpPr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>
                <a:latin typeface="微软雅黑"/>
                <a:ea typeface="微软雅黑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>
                <a:latin typeface="微软雅黑"/>
                <a:ea typeface="微软雅黑"/>
              </a:endParaRPr>
            </a:p>
          </p:txBody>
        </p:sp>
      </p:grpSp>
      <p:sp>
        <p:nvSpPr>
          <p:cNvPr id="31" name="AutoShape 63"/>
          <p:cNvSpPr>
            <a:spLocks/>
          </p:cNvSpPr>
          <p:nvPr/>
        </p:nvSpPr>
        <p:spPr bwMode="auto">
          <a:xfrm>
            <a:off x="8656757" y="1799927"/>
            <a:ext cx="572272" cy="45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rgbClr val="EB340D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2" name="AutoShape 19"/>
          <p:cNvSpPr>
            <a:spLocks/>
          </p:cNvSpPr>
          <p:nvPr/>
        </p:nvSpPr>
        <p:spPr bwMode="auto">
          <a:xfrm>
            <a:off x="8683809" y="3898856"/>
            <a:ext cx="518168" cy="45933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3" name="AutoShape 12"/>
          <p:cNvSpPr>
            <a:spLocks/>
          </p:cNvSpPr>
          <p:nvPr/>
        </p:nvSpPr>
        <p:spPr bwMode="auto">
          <a:xfrm>
            <a:off x="5531150" y="3926028"/>
            <a:ext cx="486782" cy="50191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  <a:extLst/>
        </p:spPr>
        <p:txBody>
          <a:bodyPr lIns="23988" tIns="23988" rIns="23988" bIns="23988" anchor="ctr"/>
          <a:lstStyle/>
          <a:p>
            <a:pPr defTabSz="215891">
              <a:defRPr/>
            </a:pPr>
            <a:endParaRPr lang="es-ES" sz="1400" kern="0" dirty="0"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31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9050" y="1974517"/>
            <a:ext cx="3157320" cy="2090058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1"/>
          <p:cNvSpPr txBox="1"/>
          <p:nvPr/>
        </p:nvSpPr>
        <p:spPr>
          <a:xfrm>
            <a:off x="356970" y="2422342"/>
            <a:ext cx="2141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</a:rPr>
              <a:t>C</a:t>
            </a:r>
            <a:r>
              <a:rPr lang="en-US" altLang="zh-CN" sz="2800" dirty="0">
                <a:solidFill>
                  <a:schemeClr val="bg1"/>
                </a:solidFill>
              </a:rPr>
              <a:t>ONTENT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3671" y="2436304"/>
            <a:ext cx="1589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 录</a:t>
            </a:r>
          </a:p>
        </p:txBody>
      </p:sp>
      <p:grpSp>
        <p:nvGrpSpPr>
          <p:cNvPr id="7" name="组合 9"/>
          <p:cNvGrpSpPr>
            <a:grpSpLocks/>
          </p:cNvGrpSpPr>
          <p:nvPr/>
        </p:nvGrpSpPr>
        <p:grpSpPr bwMode="auto">
          <a:xfrm>
            <a:off x="4113015" y="2149638"/>
            <a:ext cx="575533" cy="521337"/>
            <a:chOff x="3050349" y="1844085"/>
            <a:chExt cx="833779" cy="678092"/>
          </a:xfrm>
          <a:solidFill>
            <a:srgbClr val="0070C0"/>
          </a:solidFill>
        </p:grpSpPr>
        <p:sp>
          <p:nvSpPr>
            <p:cNvPr id="8" name="任意多边形 7"/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3146443" y="1890742"/>
              <a:ext cx="611465" cy="520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0" name="组合 37"/>
          <p:cNvGrpSpPr>
            <a:grpSpLocks/>
          </p:cNvGrpSpPr>
          <p:nvPr/>
        </p:nvGrpSpPr>
        <p:grpSpPr bwMode="auto">
          <a:xfrm>
            <a:off x="4096534" y="5345607"/>
            <a:ext cx="608496" cy="520167"/>
            <a:chOff x="3050206" y="1844053"/>
            <a:chExt cx="881613" cy="678154"/>
          </a:xfrm>
          <a:solidFill>
            <a:srgbClr val="0070C0"/>
          </a:solidFill>
        </p:grpSpPr>
        <p:sp>
          <p:nvSpPr>
            <p:cNvPr id="11" name="任意多边形 10"/>
            <p:cNvSpPr/>
            <p:nvPr/>
          </p:nvSpPr>
          <p:spPr>
            <a:xfrm rot="8100000" flipV="1">
              <a:off x="3050206" y="1844053"/>
              <a:ext cx="834142" cy="678154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2" name="文本框 39"/>
            <p:cNvSpPr txBox="1">
              <a:spLocks noChangeArrowheads="1"/>
            </p:cNvSpPr>
            <p:nvPr/>
          </p:nvSpPr>
          <p:spPr bwMode="auto">
            <a:xfrm>
              <a:off x="3123827" y="1885459"/>
              <a:ext cx="807992" cy="52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itchFamily="34" charset="0"/>
                </a:rPr>
                <a:t>05</a:t>
              </a:r>
              <a:endParaRPr lang="zh-CN" altLang="en-US" sz="2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3" name="组合 40"/>
          <p:cNvGrpSpPr>
            <a:grpSpLocks/>
          </p:cNvGrpSpPr>
          <p:nvPr/>
        </p:nvGrpSpPr>
        <p:grpSpPr bwMode="auto">
          <a:xfrm>
            <a:off x="4112889" y="4538750"/>
            <a:ext cx="575786" cy="520119"/>
            <a:chOff x="3050167" y="1844084"/>
            <a:chExt cx="834144" cy="678092"/>
          </a:xfrm>
          <a:solidFill>
            <a:srgbClr val="0070C0"/>
          </a:solidFill>
        </p:grpSpPr>
        <p:sp>
          <p:nvSpPr>
            <p:cNvPr id="14" name="任意多边形 13"/>
            <p:cNvSpPr/>
            <p:nvPr/>
          </p:nvSpPr>
          <p:spPr>
            <a:xfrm rot="8100000" flipV="1">
              <a:off x="3050167" y="1844084"/>
              <a:ext cx="834144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5" name="文本框 42"/>
            <p:cNvSpPr txBox="1">
              <a:spLocks noChangeArrowheads="1"/>
            </p:cNvSpPr>
            <p:nvPr/>
          </p:nvSpPr>
          <p:spPr bwMode="auto">
            <a:xfrm>
              <a:off x="3123828" y="1901391"/>
              <a:ext cx="726001" cy="52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sz="200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6" name="组合 43"/>
          <p:cNvGrpSpPr>
            <a:grpSpLocks/>
          </p:cNvGrpSpPr>
          <p:nvPr/>
        </p:nvGrpSpPr>
        <p:grpSpPr bwMode="auto">
          <a:xfrm>
            <a:off x="4112890" y="3751726"/>
            <a:ext cx="575785" cy="520120"/>
            <a:chOff x="3050167" y="1844084"/>
            <a:chExt cx="834142" cy="678092"/>
          </a:xfrm>
          <a:solidFill>
            <a:srgbClr val="0070C0"/>
          </a:solidFill>
        </p:grpSpPr>
        <p:sp>
          <p:nvSpPr>
            <p:cNvPr id="17" name="任意多边形 16"/>
            <p:cNvSpPr/>
            <p:nvPr/>
          </p:nvSpPr>
          <p:spPr>
            <a:xfrm rot="8100000" flipV="1">
              <a:off x="3050167" y="1844084"/>
              <a:ext cx="834142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8" name="文本框 45"/>
            <p:cNvSpPr txBox="1">
              <a:spLocks noChangeArrowheads="1"/>
            </p:cNvSpPr>
            <p:nvPr/>
          </p:nvSpPr>
          <p:spPr bwMode="auto">
            <a:xfrm>
              <a:off x="3123828" y="1885458"/>
              <a:ext cx="726001" cy="521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9" name="组合 46"/>
          <p:cNvGrpSpPr>
            <a:grpSpLocks/>
          </p:cNvGrpSpPr>
          <p:nvPr/>
        </p:nvGrpSpPr>
        <p:grpSpPr bwMode="auto">
          <a:xfrm>
            <a:off x="4113015" y="2926127"/>
            <a:ext cx="575533" cy="521338"/>
            <a:chOff x="3050349" y="1844085"/>
            <a:chExt cx="833779" cy="678092"/>
          </a:xfrm>
          <a:solidFill>
            <a:srgbClr val="0070C0"/>
          </a:solidFill>
        </p:grpSpPr>
        <p:sp>
          <p:nvSpPr>
            <p:cNvPr id="20" name="任意多边形 19"/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21" name="文本框 48"/>
            <p:cNvSpPr txBox="1">
              <a:spLocks noChangeArrowheads="1"/>
            </p:cNvSpPr>
            <p:nvPr/>
          </p:nvSpPr>
          <p:spPr bwMode="auto">
            <a:xfrm>
              <a:off x="3123827" y="1885460"/>
              <a:ext cx="726001" cy="520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51769" y="2146220"/>
            <a:ext cx="2806850" cy="426154"/>
            <a:chOff x="6339097" y="1573726"/>
            <a:chExt cx="3744416" cy="511504"/>
          </a:xfrm>
          <a:solidFill>
            <a:srgbClr val="EB340D"/>
          </a:solidFill>
        </p:grpSpPr>
        <p:sp>
          <p:nvSpPr>
            <p:cNvPr id="23" name="圆角矩形 22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723350" y="1614015"/>
              <a:ext cx="2653075" cy="424878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年度工作概述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33855" y="2916541"/>
            <a:ext cx="2806850" cy="426154"/>
            <a:chOff x="6315199" y="2410178"/>
            <a:chExt cx="3744416" cy="511504"/>
          </a:xfrm>
          <a:solidFill>
            <a:srgbClr val="EB340D"/>
          </a:solidFill>
        </p:grpSpPr>
        <p:sp>
          <p:nvSpPr>
            <p:cNvPr id="26" name="圆角矩形 25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747248" y="2450467"/>
              <a:ext cx="2653075" cy="424878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工作完成情况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51769" y="3751724"/>
            <a:ext cx="2806850" cy="426154"/>
            <a:chOff x="6339097" y="3296031"/>
            <a:chExt cx="3744416" cy="511504"/>
          </a:xfrm>
          <a:solidFill>
            <a:srgbClr val="EB340D"/>
          </a:solidFill>
        </p:grpSpPr>
        <p:sp>
          <p:nvSpPr>
            <p:cNvPr id="29" name="圆角矩形 28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723349" y="3336320"/>
              <a:ext cx="2736305" cy="424878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成功项目展示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951769" y="4548942"/>
            <a:ext cx="2806850" cy="426155"/>
            <a:chOff x="6339097" y="4180903"/>
            <a:chExt cx="3744416" cy="511504"/>
          </a:xfrm>
          <a:solidFill>
            <a:srgbClr val="EB340D"/>
          </a:solidFill>
        </p:grpSpPr>
        <p:sp>
          <p:nvSpPr>
            <p:cNvPr id="32" name="圆角矩形 31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723349" y="4221882"/>
              <a:ext cx="2736305" cy="424878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工作存在不足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51769" y="5339250"/>
            <a:ext cx="2806850" cy="426154"/>
            <a:chOff x="6339097" y="5057483"/>
            <a:chExt cx="3744416" cy="511504"/>
          </a:xfrm>
          <a:solidFill>
            <a:srgbClr val="EB340D"/>
          </a:solidFill>
        </p:grpSpPr>
        <p:sp>
          <p:nvSpPr>
            <p:cNvPr id="35" name="圆角矩形 34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723478" y="5085978"/>
              <a:ext cx="2736174" cy="424879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新年工作计划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下箭头 36"/>
          <p:cNvSpPr/>
          <p:nvPr/>
        </p:nvSpPr>
        <p:spPr>
          <a:xfrm rot="16200000">
            <a:off x="3367450" y="2093289"/>
            <a:ext cx="479942" cy="509606"/>
          </a:xfrm>
          <a:prstGeom prst="downArrow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 sz="1600"/>
          </a:p>
        </p:txBody>
      </p:sp>
      <p:sp>
        <p:nvSpPr>
          <p:cNvPr id="38" name="矩形 37"/>
          <p:cNvSpPr/>
          <p:nvPr/>
        </p:nvSpPr>
        <p:spPr>
          <a:xfrm>
            <a:off x="8215744" y="2064360"/>
            <a:ext cx="3976256" cy="2090058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66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37" grpId="0" animBg="1"/>
      <p:bldP spid="3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59219" y="1851410"/>
            <a:ext cx="2063999" cy="1548000"/>
            <a:chOff x="1488310" y="1579494"/>
            <a:chExt cx="1414094" cy="1414094"/>
          </a:xfrm>
          <a:solidFill>
            <a:srgbClr val="EB340D"/>
          </a:solidFill>
        </p:grpSpPr>
        <p:grpSp>
          <p:nvGrpSpPr>
            <p:cNvPr id="3" name="组合 2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  <a:grpFill/>
          </p:grpSpPr>
          <p:sp>
            <p:nvSpPr>
              <p:cNvPr id="5" name="椭圆 4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69"/>
            <p:cNvSpPr txBox="1"/>
            <p:nvPr/>
          </p:nvSpPr>
          <p:spPr>
            <a:xfrm>
              <a:off x="1921227" y="1906985"/>
              <a:ext cx="548249" cy="75911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现在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24931" y="4494703"/>
            <a:ext cx="2063999" cy="1548000"/>
            <a:chOff x="1488310" y="1579494"/>
            <a:chExt cx="1414094" cy="1414094"/>
          </a:xfrm>
        </p:grpSpPr>
        <p:grpSp>
          <p:nvGrpSpPr>
            <p:cNvPr id="8" name="组合 7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solidFill>
                <a:srgbClr val="EB34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文本框 69"/>
            <p:cNvSpPr txBox="1"/>
            <p:nvPr/>
          </p:nvSpPr>
          <p:spPr>
            <a:xfrm>
              <a:off x="1921227" y="1906985"/>
              <a:ext cx="548249" cy="759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</a:t>
              </a:r>
            </a:p>
          </p:txBody>
        </p:sp>
      </p:grpSp>
      <p:sp>
        <p:nvSpPr>
          <p:cNvPr id="12" name="Shape 47"/>
          <p:cNvSpPr/>
          <p:nvPr/>
        </p:nvSpPr>
        <p:spPr>
          <a:xfrm>
            <a:off x="3603648" y="2237746"/>
            <a:ext cx="4257736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13" name="Shape 48"/>
          <p:cNvSpPr/>
          <p:nvPr/>
        </p:nvSpPr>
        <p:spPr>
          <a:xfrm>
            <a:off x="5995848" y="3961165"/>
            <a:ext cx="4257736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grpSp>
        <p:nvGrpSpPr>
          <p:cNvPr id="14" name="Group 60"/>
          <p:cNvGrpSpPr/>
          <p:nvPr/>
        </p:nvGrpSpPr>
        <p:grpSpPr>
          <a:xfrm>
            <a:off x="5437073" y="3880120"/>
            <a:ext cx="880345" cy="688073"/>
            <a:chOff x="0" y="0"/>
            <a:chExt cx="1270000" cy="1270000"/>
          </a:xfrm>
          <a:solidFill>
            <a:srgbClr val="EB340D"/>
          </a:solidFill>
        </p:grpSpPr>
        <p:sp>
          <p:nvSpPr>
            <p:cNvPr id="15" name="Shape 58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16" name="Shape 59"/>
            <p:cNvSpPr/>
            <p:nvPr/>
          </p:nvSpPr>
          <p:spPr>
            <a:xfrm>
              <a:off x="373502" y="356064"/>
              <a:ext cx="522995" cy="5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500719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17" name="Group 63"/>
          <p:cNvGrpSpPr/>
          <p:nvPr/>
        </p:nvGrpSpPr>
        <p:grpSpPr>
          <a:xfrm>
            <a:off x="3044873" y="3028957"/>
            <a:ext cx="880345" cy="688073"/>
            <a:chOff x="0" y="0"/>
            <a:chExt cx="1270000" cy="1270000"/>
          </a:xfrm>
        </p:grpSpPr>
        <p:sp>
          <p:nvSpPr>
            <p:cNvPr id="18" name="Shape 61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19" name="Shape 62"/>
            <p:cNvSpPr/>
            <p:nvPr/>
          </p:nvSpPr>
          <p:spPr>
            <a:xfrm>
              <a:off x="426212" y="356064"/>
              <a:ext cx="444025" cy="5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500719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137185" y="2515594"/>
            <a:ext cx="3460347" cy="608951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pPr algn="r"/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latin typeface="+mj-ea"/>
                <a:ea typeface="+mj-ea"/>
              </a:rPr>
              <a:t>200</a:t>
            </a:r>
            <a:r>
              <a:rPr lang="zh-CN" altLang="en-US" sz="1100" dirty="0">
                <a:latin typeface="+mj-ea"/>
                <a:ea typeface="+mj-ea"/>
              </a:rPr>
              <a:t>字以内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29385" y="4216498"/>
            <a:ext cx="3460347" cy="608951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pPr algn="r"/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latin typeface="+mj-ea"/>
                <a:ea typeface="+mj-ea"/>
              </a:rPr>
              <a:t>200</a:t>
            </a:r>
            <a:r>
              <a:rPr lang="zh-CN" altLang="en-US" sz="1100" dirty="0">
                <a:latin typeface="+mj-ea"/>
                <a:ea typeface="+mj-ea"/>
              </a:rPr>
              <a:t>字以内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5732513" y="2094195"/>
            <a:ext cx="1447512" cy="332053"/>
          </a:xfrm>
          <a:prstGeom prst="rect">
            <a:avLst/>
          </a:prstGeom>
          <a:solidFill>
            <a:srgbClr val="EB340D"/>
          </a:solidFill>
          <a:ln>
            <a:noFill/>
          </a:ln>
          <a:extLst/>
        </p:spPr>
        <p:txBody>
          <a:bodyPr vert="horz" wrap="square" lIns="115214" tIns="57607" rIns="100145" bIns="57607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项目机会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8329317" y="5181048"/>
            <a:ext cx="1370817" cy="332053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115214" tIns="57607" rIns="100145" bIns="57607" numCol="1" anchor="ctr" anchorCtr="0" compatLnSpc="1">
            <a:prstTxWarp prst="textNoShape">
              <a:avLst/>
            </a:prstTxWarp>
            <a:normAutofit fontScale="92500" lnSpcReduction="10000"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项目风险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16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0" grpId="0"/>
      <p:bldP spid="21" grpId="0"/>
      <p:bldP spid="22" grpId="0" build="p" animBg="1"/>
      <p:bldP spid="2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055321" y="4647536"/>
            <a:ext cx="5270029" cy="5334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055320" y="5246010"/>
            <a:ext cx="4837539" cy="108713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marL="228594" indent="-228594">
              <a:lnSpc>
                <a:spcPct val="120000"/>
              </a:lnSpc>
              <a:buFont typeface="Arial"/>
              <a:buChar char="•"/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单击此处添加标题     单击此处添加标题</a:t>
            </a:r>
          </a:p>
          <a:p>
            <a:pPr marL="228594" indent="-228594">
              <a:lnSpc>
                <a:spcPct val="120000"/>
              </a:lnSpc>
              <a:buFont typeface="Arial"/>
              <a:buChar char="•"/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单击此处添加标题     单击此处添加标题</a:t>
            </a:r>
          </a:p>
          <a:p>
            <a:pPr marL="228594" indent="-228594">
              <a:lnSpc>
                <a:spcPct val="120000"/>
              </a:lnSpc>
              <a:buFont typeface="Arial"/>
              <a:buChar char="•"/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单击此处添加标题     单击此处添加标题</a:t>
            </a:r>
          </a:p>
          <a:p>
            <a:pPr marL="228594" indent="-228594">
              <a:lnSpc>
                <a:spcPct val="120000"/>
              </a:lnSpc>
              <a:buFont typeface="Arial"/>
              <a:buChar char="•"/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单击此处添加标题     单击此处添加标题</a:t>
            </a:r>
          </a:p>
        </p:txBody>
      </p:sp>
      <p:pic>
        <p:nvPicPr>
          <p:cNvPr id="3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84107" y="1200149"/>
            <a:ext cx="8605751" cy="5657851"/>
          </a:xfrm>
          <a:prstGeom prst="rect">
            <a:avLst/>
          </a:prstGeom>
        </p:spPr>
      </p:pic>
      <p:sp>
        <p:nvSpPr>
          <p:cNvPr id="29" name="Rectangle 39"/>
          <p:cNvSpPr/>
          <p:nvPr/>
        </p:nvSpPr>
        <p:spPr>
          <a:xfrm>
            <a:off x="3359305" y="2682120"/>
            <a:ext cx="11551794" cy="1584085"/>
          </a:xfrm>
          <a:prstGeom prst="rect">
            <a:avLst/>
          </a:prstGeom>
          <a:solidFill>
            <a:srgbClr val="EB340D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26125" y="2906886"/>
            <a:ext cx="3753236" cy="113876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单击此处填加文字内容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endParaRPr lang="pt-BR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字以内</a:t>
            </a: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29" grpId="0" animBg="1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42"/>
          <p:cNvGrpSpPr/>
          <p:nvPr/>
        </p:nvGrpSpPr>
        <p:grpSpPr>
          <a:xfrm>
            <a:off x="4248038" y="1942768"/>
            <a:ext cx="3054333" cy="3182999"/>
            <a:chOff x="0" y="0"/>
            <a:chExt cx="5874978" cy="5874978"/>
          </a:xfrm>
        </p:grpSpPr>
        <p:sp>
          <p:nvSpPr>
            <p:cNvPr id="9" name="Shape 40"/>
            <p:cNvSpPr/>
            <p:nvPr/>
          </p:nvSpPr>
          <p:spPr>
            <a:xfrm>
              <a:off x="0" y="0"/>
              <a:ext cx="5874979" cy="58749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B340D"/>
            </a:solidFill>
            <a:ln w="3175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10" name="Shape 41"/>
            <p:cNvSpPr/>
            <p:nvPr/>
          </p:nvSpPr>
          <p:spPr>
            <a:xfrm>
              <a:off x="1206556" y="1195209"/>
              <a:ext cx="3473214" cy="3473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sp>
        <p:nvSpPr>
          <p:cNvPr id="11" name="Shape 44"/>
          <p:cNvSpPr/>
          <p:nvPr/>
        </p:nvSpPr>
        <p:spPr>
          <a:xfrm>
            <a:off x="815976" y="1937436"/>
            <a:ext cx="3193302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12" name="Shape 46"/>
          <p:cNvSpPr/>
          <p:nvPr/>
        </p:nvSpPr>
        <p:spPr>
          <a:xfrm>
            <a:off x="815976" y="3762265"/>
            <a:ext cx="3193302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13" name="Shape 47"/>
          <p:cNvSpPr/>
          <p:nvPr/>
        </p:nvSpPr>
        <p:spPr>
          <a:xfrm>
            <a:off x="7541146" y="1937436"/>
            <a:ext cx="3193302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14" name="Shape 48"/>
          <p:cNvSpPr/>
          <p:nvPr/>
        </p:nvSpPr>
        <p:spPr>
          <a:xfrm>
            <a:off x="7541146" y="3762265"/>
            <a:ext cx="3193302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grpSp>
        <p:nvGrpSpPr>
          <p:cNvPr id="15" name="Group 51"/>
          <p:cNvGrpSpPr/>
          <p:nvPr/>
        </p:nvGrpSpPr>
        <p:grpSpPr>
          <a:xfrm>
            <a:off x="3785120" y="2720984"/>
            <a:ext cx="660259" cy="688073"/>
            <a:chOff x="0" y="0"/>
            <a:chExt cx="1270000" cy="1270000"/>
          </a:xfrm>
        </p:grpSpPr>
        <p:sp>
          <p:nvSpPr>
            <p:cNvPr id="16" name="Shape 49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B340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17" name="Shape 50"/>
            <p:cNvSpPr/>
            <p:nvPr/>
          </p:nvSpPr>
          <p:spPr>
            <a:xfrm>
              <a:off x="288720" y="393525"/>
              <a:ext cx="549444" cy="482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spcBef>
                  <a:spcPts val="1096"/>
                </a:spcBef>
                <a:defRPr sz="2000">
                  <a:solidFill>
                    <a:srgbClr val="53585F"/>
                  </a:solidFill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18" name="Group 54"/>
          <p:cNvGrpSpPr/>
          <p:nvPr/>
        </p:nvGrpSpPr>
        <p:grpSpPr>
          <a:xfrm>
            <a:off x="3785120" y="3681220"/>
            <a:ext cx="660259" cy="688073"/>
            <a:chOff x="0" y="0"/>
            <a:chExt cx="1270000" cy="1270000"/>
          </a:xfrm>
        </p:grpSpPr>
        <p:sp>
          <p:nvSpPr>
            <p:cNvPr id="19" name="Shape 52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B340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20" name="Shape 53"/>
            <p:cNvSpPr/>
            <p:nvPr/>
          </p:nvSpPr>
          <p:spPr>
            <a:xfrm rot="10800000" flipH="1">
              <a:off x="284042" y="399488"/>
              <a:ext cx="549444" cy="482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spcBef>
                  <a:spcPts val="1096"/>
                </a:spcBef>
                <a:defRPr sz="2000">
                  <a:solidFill>
                    <a:srgbClr val="53585F"/>
                  </a:solidFill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21" name="Group 60"/>
          <p:cNvGrpSpPr/>
          <p:nvPr/>
        </p:nvGrpSpPr>
        <p:grpSpPr>
          <a:xfrm>
            <a:off x="7122064" y="3681220"/>
            <a:ext cx="660259" cy="688073"/>
            <a:chOff x="0" y="0"/>
            <a:chExt cx="1270000" cy="1270000"/>
          </a:xfrm>
        </p:grpSpPr>
        <p:sp>
          <p:nvSpPr>
            <p:cNvPr id="22" name="Shape 58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B340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23" name="Shape 59"/>
            <p:cNvSpPr/>
            <p:nvPr/>
          </p:nvSpPr>
          <p:spPr>
            <a:xfrm>
              <a:off x="373502" y="356064"/>
              <a:ext cx="522995" cy="5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500719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24" name="Group 63"/>
          <p:cNvGrpSpPr/>
          <p:nvPr/>
        </p:nvGrpSpPr>
        <p:grpSpPr>
          <a:xfrm>
            <a:off x="7122064" y="2728647"/>
            <a:ext cx="660259" cy="688073"/>
            <a:chOff x="0" y="0"/>
            <a:chExt cx="1270000" cy="1270000"/>
          </a:xfrm>
        </p:grpSpPr>
        <p:sp>
          <p:nvSpPr>
            <p:cNvPr id="25" name="Shape 61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B340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26" name="Shape 62"/>
            <p:cNvSpPr/>
            <p:nvPr/>
          </p:nvSpPr>
          <p:spPr>
            <a:xfrm>
              <a:off x="426212" y="356064"/>
              <a:ext cx="444025" cy="5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500719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941299" y="2215285"/>
            <a:ext cx="2595260" cy="778228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941299" y="4017599"/>
            <a:ext cx="2595260" cy="778228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88330" y="2196604"/>
            <a:ext cx="2595260" cy="778228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88330" y="3998921"/>
            <a:ext cx="2595260" cy="778228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1232674" y="1788548"/>
            <a:ext cx="1448736" cy="332053"/>
          </a:xfrm>
          <a:prstGeom prst="rect">
            <a:avLst/>
          </a:prstGeom>
          <a:solidFill>
            <a:srgbClr val="EB340D"/>
          </a:solidFill>
          <a:ln>
            <a:noFill/>
          </a:ln>
          <a:extLst/>
        </p:spPr>
        <p:txBody>
          <a:bodyPr vert="horz" wrap="square" lIns="100145" tIns="57607" rIns="115214" bIns="57607" numCol="1" anchor="ctr" anchorCtr="0" compatLnSpc="1">
            <a:prstTxWarp prst="textNoShape">
              <a:avLst/>
            </a:prstTxWarp>
            <a:normAutofit fontScale="92500" lnSpcReduction="10000"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项目优势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9137795" y="1793885"/>
            <a:ext cx="1085634" cy="332053"/>
          </a:xfrm>
          <a:prstGeom prst="rect">
            <a:avLst/>
          </a:prstGeom>
          <a:solidFill>
            <a:srgbClr val="EB340D"/>
          </a:solidFill>
          <a:ln>
            <a:noFill/>
          </a:ln>
          <a:extLst/>
        </p:spPr>
        <p:txBody>
          <a:bodyPr vert="horz" wrap="square" lIns="115214" tIns="57607" rIns="100145" bIns="57607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项目机会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9291247" y="4982148"/>
            <a:ext cx="1028113" cy="332053"/>
          </a:xfrm>
          <a:prstGeom prst="rect">
            <a:avLst/>
          </a:prstGeom>
          <a:solidFill>
            <a:srgbClr val="EB340D"/>
          </a:solidFill>
          <a:ln>
            <a:noFill/>
          </a:ln>
          <a:extLst/>
        </p:spPr>
        <p:txBody>
          <a:bodyPr vert="horz" wrap="square" lIns="115214" tIns="57607" rIns="100145" bIns="57607" numCol="1" anchor="ctr" anchorCtr="0" compatLnSpc="1">
            <a:prstTxWarp prst="textNoShape">
              <a:avLst/>
            </a:prstTxWarp>
            <a:normAutofit fontScale="92500" lnSpcReduction="10000"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项目风险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4989789" y="3046172"/>
            <a:ext cx="1569084" cy="976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5214" tIns="57607" rIns="115214" bIns="57607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000" b="1" dirty="0">
                <a:solidFill>
                  <a:schemeClr val="tx1"/>
                </a:solidFill>
                <a:latin typeface="+mj-ea"/>
                <a:ea typeface="+mj-ea"/>
              </a:rPr>
              <a:t>计划</a:t>
            </a:r>
            <a:endParaRPr lang="en-US" altLang="zh-CN" sz="3000" b="1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en-US" sz="3000" b="1" dirty="0">
                <a:solidFill>
                  <a:schemeClr val="tx1"/>
                </a:solidFill>
                <a:latin typeface="+mj-ea"/>
                <a:ea typeface="+mj-ea"/>
              </a:rPr>
              <a:t>分析</a:t>
            </a:r>
            <a:endParaRPr lang="en-GB" sz="3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1232667" y="4965457"/>
            <a:ext cx="1582356" cy="332053"/>
          </a:xfrm>
          <a:prstGeom prst="rect">
            <a:avLst/>
          </a:prstGeom>
          <a:solidFill>
            <a:srgbClr val="EB340D"/>
          </a:solidFill>
          <a:ln>
            <a:noFill/>
          </a:ln>
          <a:extLst/>
        </p:spPr>
        <p:txBody>
          <a:bodyPr vert="horz" wrap="square" lIns="100145" tIns="57607" rIns="115214" bIns="57607" numCol="1" anchor="ctr" anchorCtr="0" compatLnSpc="1">
            <a:prstTxWarp prst="textNoShape">
              <a:avLst/>
            </a:prstTxWarp>
            <a:normAutofit fontScale="92500" lnSpcReduction="10000"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项目弱势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27" grpId="0"/>
      <p:bldP spid="28" grpId="0"/>
      <p:bldP spid="29" grpId="0"/>
      <p:bldP spid="30" grpId="0"/>
      <p:bldP spid="31" grpId="0" build="p" animBg="1"/>
      <p:bldP spid="32" grpId="0" build="p" animBg="1"/>
      <p:bldP spid="33" grpId="0" build="p" animBg="1"/>
      <p:bldP spid="34" grpId="0" build="p"/>
      <p:bldP spid="3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"/>
          <p:cNvGrpSpPr/>
          <p:nvPr/>
        </p:nvGrpSpPr>
        <p:grpSpPr>
          <a:xfrm>
            <a:off x="3010528" y="2478594"/>
            <a:ext cx="5547900" cy="2522288"/>
            <a:chOff x="3345973" y="2694618"/>
            <a:chExt cx="5547900" cy="2522288"/>
          </a:xfrm>
        </p:grpSpPr>
        <p:sp>
          <p:nvSpPr>
            <p:cNvPr id="9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5" name="Shape 1931"/>
          <p:cNvSpPr/>
          <p:nvPr/>
        </p:nvSpPr>
        <p:spPr>
          <a:xfrm>
            <a:off x="1861638" y="3784757"/>
            <a:ext cx="1687092" cy="538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latin typeface="微软雅黑"/>
              <a:ea typeface="微软雅黑"/>
            </a:endParaRPr>
          </a:p>
        </p:txBody>
      </p:sp>
      <p:sp>
        <p:nvSpPr>
          <p:cNvPr id="16" name="Shape 1932"/>
          <p:cNvSpPr/>
          <p:nvPr/>
        </p:nvSpPr>
        <p:spPr>
          <a:xfrm>
            <a:off x="4690498" y="2093790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latin typeface="微软雅黑"/>
              <a:ea typeface="微软雅黑"/>
            </a:endParaRPr>
          </a:p>
        </p:txBody>
      </p:sp>
      <p:sp>
        <p:nvSpPr>
          <p:cNvPr id="17" name="Shape 1933"/>
          <p:cNvSpPr/>
          <p:nvPr/>
        </p:nvSpPr>
        <p:spPr>
          <a:xfrm>
            <a:off x="6942459" y="4639154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latin typeface="微软雅黑"/>
              <a:ea typeface="微软雅黑"/>
            </a:endParaRPr>
          </a:p>
        </p:txBody>
      </p:sp>
      <p:sp>
        <p:nvSpPr>
          <p:cNvPr id="18" name="Shape 1934"/>
          <p:cNvSpPr/>
          <p:nvPr/>
        </p:nvSpPr>
        <p:spPr>
          <a:xfrm>
            <a:off x="5536040" y="3802931"/>
            <a:ext cx="732210" cy="957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latin typeface="微软雅黑"/>
              <a:ea typeface="微软雅黑"/>
            </a:endParaRPr>
          </a:p>
        </p:txBody>
      </p:sp>
      <p:sp>
        <p:nvSpPr>
          <p:cNvPr id="19" name="Shape 1925"/>
          <p:cNvSpPr/>
          <p:nvPr/>
        </p:nvSpPr>
        <p:spPr>
          <a:xfrm>
            <a:off x="3010528" y="3322186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1926"/>
          <p:cNvSpPr/>
          <p:nvPr/>
        </p:nvSpPr>
        <p:spPr>
          <a:xfrm>
            <a:off x="4070468" y="2892385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7"/>
          <p:cNvSpPr/>
          <p:nvPr/>
        </p:nvSpPr>
        <p:spPr>
          <a:xfrm>
            <a:off x="5660746" y="3230824"/>
            <a:ext cx="1216710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8"/>
          <p:cNvSpPr/>
          <p:nvPr/>
        </p:nvSpPr>
        <p:spPr>
          <a:xfrm>
            <a:off x="5462024" y="2478594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9"/>
          <p:cNvSpPr/>
          <p:nvPr/>
        </p:nvSpPr>
        <p:spPr>
          <a:xfrm>
            <a:off x="6601402" y="4314686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30"/>
          <p:cNvSpPr/>
          <p:nvPr/>
        </p:nvSpPr>
        <p:spPr>
          <a:xfrm>
            <a:off x="6982348" y="2909599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5"/>
          <p:cNvSpPr/>
          <p:nvPr/>
        </p:nvSpPr>
        <p:spPr>
          <a:xfrm>
            <a:off x="7757627" y="3618610"/>
            <a:ext cx="1216030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latin typeface="微软雅黑"/>
              <a:ea typeface="微软雅黑"/>
            </a:endParaRPr>
          </a:p>
        </p:txBody>
      </p:sp>
      <p:sp>
        <p:nvSpPr>
          <p:cNvPr id="26" name="Shape 1936"/>
          <p:cNvSpPr/>
          <p:nvPr/>
        </p:nvSpPr>
        <p:spPr>
          <a:xfrm>
            <a:off x="5842538" y="2120744"/>
            <a:ext cx="510066" cy="738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601402" y="2204897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01403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863194" y="4145580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863195" y="3884626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79367" y="5243265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9368" y="4982311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08538" y="4972304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308539" y="4711350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51567" y="4700586"/>
            <a:ext cx="210885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851567" y="4439632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62688" y="2214693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162689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6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12693" y="1718952"/>
            <a:ext cx="7879307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4939649" y="2354190"/>
            <a:ext cx="596669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5400" b="1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五、</a:t>
            </a:r>
            <a:r>
              <a:rPr lang="zh-CN" altLang="en-US" sz="5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新年工作计划</a:t>
            </a:r>
            <a:endParaRPr lang="zh-CN" altLang="zh-CN" sz="5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926793" y="1364803"/>
            <a:ext cx="2246616" cy="281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777" y="1715407"/>
            <a:ext cx="1807561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205941" y="3877211"/>
            <a:ext cx="9780118" cy="2687588"/>
            <a:chOff x="878905" y="4067711"/>
            <a:chExt cx="9780118" cy="2687588"/>
          </a:xfrm>
        </p:grpSpPr>
        <p:sp>
          <p:nvSpPr>
            <p:cNvPr id="9" name="矩形 8"/>
            <p:cNvSpPr/>
            <p:nvPr/>
          </p:nvSpPr>
          <p:spPr>
            <a:xfrm>
              <a:off x="1714696" y="5036659"/>
              <a:ext cx="81815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kern="1400" dirty="0">
                  <a:latin typeface="Calibri Light" panose="020F0302020204030204" pitchFamily="34" charset="0"/>
                </a:rPr>
                <a:t>在销售过程的多个阶段都涉及到解决方案的设计，作为一名项目经理，优秀的文案写作能力必不可少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78905" y="406771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flipV="1">
              <a:off x="9217318" y="410842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04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2" grpId="0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4144595" y="1552515"/>
            <a:ext cx="4771456" cy="1272986"/>
          </a:xfrm>
          <a:prstGeom prst="rect">
            <a:avLst/>
          </a:prstGeom>
          <a:solidFill>
            <a:srgbClr val="EB340D"/>
          </a:solidFill>
          <a:ln>
            <a:solidFill>
              <a:srgbClr val="FFFFFF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768563" y="1392218"/>
            <a:ext cx="3515183" cy="347663"/>
          </a:xfrm>
          <a:prstGeom prst="rect">
            <a:avLst/>
          </a:prstGeom>
          <a:solidFill>
            <a:srgbClr val="EB340D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44" name="六边形 43"/>
          <p:cNvSpPr/>
          <p:nvPr/>
        </p:nvSpPr>
        <p:spPr>
          <a:xfrm>
            <a:off x="1647914" y="3073151"/>
            <a:ext cx="1660560" cy="1377153"/>
          </a:xfrm>
          <a:prstGeom prst="hexagon">
            <a:avLst/>
          </a:prstGeom>
          <a:solidFill>
            <a:srgbClr val="EB340D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工作概述</a:t>
            </a:r>
          </a:p>
        </p:txBody>
      </p:sp>
      <p:cxnSp>
        <p:nvCxnSpPr>
          <p:cNvPr id="45" name="直接箭头连接符 44"/>
          <p:cNvCxnSpPr>
            <a:stCxn id="44" idx="5"/>
            <a:endCxn id="42" idx="1"/>
          </p:cNvCxnSpPr>
          <p:nvPr/>
        </p:nvCxnSpPr>
        <p:spPr>
          <a:xfrm flipV="1">
            <a:off x="2964186" y="2189008"/>
            <a:ext cx="1180409" cy="884143"/>
          </a:xfrm>
          <a:prstGeom prst="straightConnector1">
            <a:avLst/>
          </a:prstGeom>
          <a:ln>
            <a:solidFill>
              <a:srgbClr val="EB340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>
            <a:stCxn id="44" idx="0"/>
            <a:endCxn id="51" idx="1"/>
          </p:cNvCxnSpPr>
          <p:nvPr/>
        </p:nvCxnSpPr>
        <p:spPr>
          <a:xfrm flipV="1">
            <a:off x="3308474" y="3733782"/>
            <a:ext cx="854224" cy="27946"/>
          </a:xfrm>
          <a:prstGeom prst="straightConnector1">
            <a:avLst/>
          </a:prstGeom>
          <a:ln>
            <a:solidFill>
              <a:srgbClr val="EB340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>
            <a:stCxn id="44" idx="1"/>
          </p:cNvCxnSpPr>
          <p:nvPr/>
        </p:nvCxnSpPr>
        <p:spPr>
          <a:xfrm>
            <a:off x="2964186" y="4450304"/>
            <a:ext cx="1198512" cy="1058831"/>
          </a:xfrm>
          <a:prstGeom prst="straightConnector1">
            <a:avLst/>
          </a:prstGeom>
          <a:ln>
            <a:solidFill>
              <a:srgbClr val="EB340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378956" y="1872360"/>
            <a:ext cx="4537095" cy="602102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49" name="矩形 48"/>
          <p:cNvSpPr/>
          <p:nvPr/>
        </p:nvSpPr>
        <p:spPr>
          <a:xfrm>
            <a:off x="4144595" y="3103713"/>
            <a:ext cx="4771456" cy="1354675"/>
          </a:xfrm>
          <a:prstGeom prst="rect">
            <a:avLst/>
          </a:prstGeom>
          <a:solidFill>
            <a:srgbClr val="EB340D"/>
          </a:solidFill>
          <a:ln>
            <a:solidFill>
              <a:srgbClr val="FFFFFF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768562" y="2947939"/>
            <a:ext cx="3515183" cy="347663"/>
          </a:xfrm>
          <a:prstGeom prst="rect">
            <a:avLst/>
          </a:prstGeom>
          <a:solidFill>
            <a:srgbClr val="EB340D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162698" y="3432731"/>
            <a:ext cx="4537095" cy="602102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2" name="矩形 51"/>
          <p:cNvSpPr/>
          <p:nvPr/>
        </p:nvSpPr>
        <p:spPr>
          <a:xfrm>
            <a:off x="4154006" y="4725088"/>
            <a:ext cx="4771456" cy="1428062"/>
          </a:xfrm>
          <a:prstGeom prst="rect">
            <a:avLst/>
          </a:prstGeom>
          <a:solidFill>
            <a:srgbClr val="EB340D"/>
          </a:solidFill>
          <a:ln>
            <a:solidFill>
              <a:srgbClr val="FFFFFF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777974" y="4564789"/>
            <a:ext cx="3515183" cy="347663"/>
          </a:xfrm>
          <a:prstGeom prst="rect">
            <a:avLst/>
          </a:prstGeom>
          <a:solidFill>
            <a:srgbClr val="EB340D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316045" y="5261485"/>
            <a:ext cx="4537095" cy="602102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</p:spTree>
    <p:extLst>
      <p:ext uri="{BB962C8B-B14F-4D97-AF65-F5344CB8AC3E}">
        <p14:creationId xmlns:p14="http://schemas.microsoft.com/office/powerpoint/2010/main" val="2129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1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1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1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2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2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02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 animBg="1"/>
          <p:bldP spid="43" grpId="0" animBg="1"/>
          <p:bldP spid="44" grpId="0" animBg="1"/>
          <p:bldP spid="48" grpId="0"/>
          <p:bldP spid="48" grpId="1"/>
          <p:bldP spid="49" grpId="0" animBg="1"/>
          <p:bldP spid="50" grpId="0" animBg="1"/>
          <p:bldP spid="51" grpId="0"/>
          <p:bldP spid="51" grpId="1"/>
          <p:bldP spid="52" grpId="0" animBg="1"/>
          <p:bldP spid="53" grpId="0" animBg="1"/>
          <p:bldP spid="54" grpId="0"/>
          <p:bldP spid="5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1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1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1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2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2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02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 animBg="1"/>
          <p:bldP spid="43" grpId="0" animBg="1"/>
          <p:bldP spid="44" grpId="0" animBg="1"/>
          <p:bldP spid="48" grpId="0"/>
          <p:bldP spid="48" grpId="1"/>
          <p:bldP spid="49" grpId="0" animBg="1"/>
          <p:bldP spid="50" grpId="0" animBg="1"/>
          <p:bldP spid="51" grpId="0"/>
          <p:bldP spid="51" grpId="1"/>
          <p:bldP spid="52" grpId="0" animBg="1"/>
          <p:bldP spid="53" grpId="0" animBg="1"/>
          <p:bldP spid="54" grpId="0"/>
          <p:bldP spid="54" grpId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五边形 7"/>
          <p:cNvSpPr/>
          <p:nvPr/>
        </p:nvSpPr>
        <p:spPr>
          <a:xfrm>
            <a:off x="5905520" y="1734819"/>
            <a:ext cx="3840427" cy="1248139"/>
          </a:xfrm>
          <a:prstGeom prst="homePlate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五边形 8"/>
          <p:cNvSpPr/>
          <p:nvPr/>
        </p:nvSpPr>
        <p:spPr>
          <a:xfrm flipH="1">
            <a:off x="2065093" y="2974272"/>
            <a:ext cx="3840427" cy="1248139"/>
          </a:xfrm>
          <a:prstGeom prst="homePlate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1157" y="3409584"/>
            <a:ext cx="3264363" cy="5334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单击标题文字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05520" y="2092148"/>
            <a:ext cx="3264363" cy="5334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单击标题文字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99457" y="1476595"/>
            <a:ext cx="4320479" cy="123110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93555" y="3327512"/>
            <a:ext cx="4320479" cy="123110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14448" y="4911988"/>
            <a:ext cx="2256251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18305" y="5392042"/>
            <a:ext cx="3536265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0379" y="5953528"/>
            <a:ext cx="2880320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92955" y="4911986"/>
            <a:ext cx="1432437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92955" y="5392039"/>
            <a:ext cx="1544648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692955" y="5960507"/>
            <a:ext cx="1544648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20" name="矩形 19"/>
          <p:cNvSpPr/>
          <p:nvPr/>
        </p:nvSpPr>
        <p:spPr>
          <a:xfrm>
            <a:off x="6095997" y="4879796"/>
            <a:ext cx="2256251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12130" y="5359849"/>
            <a:ext cx="3536265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95997" y="5921336"/>
            <a:ext cx="2880320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74504" y="4879794"/>
            <a:ext cx="1432437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384029" y="5359847"/>
            <a:ext cx="1544648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00127" y="5928315"/>
            <a:ext cx="1544648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/>
      <p:bldP spid="13" grpId="0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586094" y="4276778"/>
            <a:ext cx="2094375" cy="831884"/>
          </a:xfrm>
          <a:prstGeom prst="rect">
            <a:avLst/>
          </a:prstGeom>
          <a:noFill/>
        </p:spPr>
        <p:txBody>
          <a:bodyPr wrap="square" lIns="102034" tIns="51017" rIns="102034" bIns="5101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endParaRPr lang="en-US" sz="1100" b="1" dirty="0">
              <a:latin typeface="+mj-ea"/>
              <a:ea typeface="+mj-ea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5749260" y="1646133"/>
            <a:ext cx="1731206" cy="1729470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5874045" y="1767241"/>
            <a:ext cx="1472084" cy="1472641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6060600" y="1953606"/>
            <a:ext cx="1098975" cy="109855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Freeform 108"/>
          <p:cNvSpPr>
            <a:spLocks/>
          </p:cNvSpPr>
          <p:nvPr/>
        </p:nvSpPr>
        <p:spPr bwMode="auto">
          <a:xfrm rot="16200000">
            <a:off x="3416601" y="1117222"/>
            <a:ext cx="2257252" cy="2259516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Freeform 109"/>
          <p:cNvSpPr>
            <a:spLocks/>
          </p:cNvSpPr>
          <p:nvPr/>
        </p:nvSpPr>
        <p:spPr bwMode="auto">
          <a:xfrm rot="16200000">
            <a:off x="3575983" y="1291220"/>
            <a:ext cx="1919392" cy="1923974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Oval 110"/>
          <p:cNvSpPr>
            <a:spLocks noChangeArrowheads="1"/>
          </p:cNvSpPr>
          <p:nvPr/>
        </p:nvSpPr>
        <p:spPr bwMode="auto">
          <a:xfrm rot="16200000">
            <a:off x="3818338" y="1535590"/>
            <a:ext cx="1432911" cy="1435233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5" name="Freeform 120"/>
          <p:cNvSpPr>
            <a:spLocks/>
          </p:cNvSpPr>
          <p:nvPr/>
        </p:nvSpPr>
        <p:spPr bwMode="auto">
          <a:xfrm flipV="1">
            <a:off x="5749261" y="3451761"/>
            <a:ext cx="2603293" cy="2600684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Freeform 121"/>
          <p:cNvSpPr>
            <a:spLocks/>
          </p:cNvSpPr>
          <p:nvPr/>
        </p:nvSpPr>
        <p:spPr bwMode="auto">
          <a:xfrm flipV="1">
            <a:off x="5936907" y="3655853"/>
            <a:ext cx="2213638" cy="2214477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Oval 122"/>
          <p:cNvSpPr>
            <a:spLocks noChangeArrowheads="1"/>
          </p:cNvSpPr>
          <p:nvPr/>
        </p:nvSpPr>
        <p:spPr bwMode="auto">
          <a:xfrm flipV="1">
            <a:off x="6217437" y="3938141"/>
            <a:ext cx="1652579" cy="1651941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Freeform 124"/>
          <p:cNvSpPr>
            <a:spLocks/>
          </p:cNvSpPr>
          <p:nvPr/>
        </p:nvSpPr>
        <p:spPr bwMode="auto">
          <a:xfrm rot="5400000" flipV="1">
            <a:off x="3741707" y="3450792"/>
            <a:ext cx="1932308" cy="1934247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Freeform 125"/>
          <p:cNvSpPr>
            <a:spLocks/>
          </p:cNvSpPr>
          <p:nvPr/>
        </p:nvSpPr>
        <p:spPr bwMode="auto">
          <a:xfrm rot="5400000" flipV="1">
            <a:off x="3878147" y="3589081"/>
            <a:ext cx="1643084" cy="1647008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Oval 126"/>
          <p:cNvSpPr>
            <a:spLocks noChangeArrowheads="1"/>
          </p:cNvSpPr>
          <p:nvPr/>
        </p:nvSpPr>
        <p:spPr bwMode="auto">
          <a:xfrm rot="5400000" flipV="1">
            <a:off x="4085613" y="3798275"/>
            <a:ext cx="1226635" cy="1228623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j-ea"/>
              <a:ea typeface="+mj-ea"/>
            </a:endParaRPr>
          </a:p>
        </p:txBody>
      </p:sp>
      <p:cxnSp>
        <p:nvCxnSpPr>
          <p:cNvPr id="21" name="Straight Connector 19"/>
          <p:cNvCxnSpPr/>
          <p:nvPr/>
        </p:nvCxnSpPr>
        <p:spPr>
          <a:xfrm flipH="1" flipV="1">
            <a:off x="3029453" y="1714735"/>
            <a:ext cx="555901" cy="352623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1005280" y="1714735"/>
            <a:ext cx="2024174" cy="0"/>
          </a:xfrm>
          <a:prstGeom prst="line">
            <a:avLst/>
          </a:prstGeom>
          <a:ln>
            <a:solidFill>
              <a:srgbClr val="EB340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27"/>
          <p:cNvCxnSpPr/>
          <p:nvPr/>
        </p:nvCxnSpPr>
        <p:spPr>
          <a:xfrm flipH="1">
            <a:off x="3184836" y="4276778"/>
            <a:ext cx="555901" cy="352623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28"/>
          <p:cNvCxnSpPr/>
          <p:nvPr/>
        </p:nvCxnSpPr>
        <p:spPr>
          <a:xfrm flipH="1">
            <a:off x="1381571" y="4629400"/>
            <a:ext cx="1803266" cy="0"/>
          </a:xfrm>
          <a:prstGeom prst="line">
            <a:avLst/>
          </a:prstGeom>
          <a:ln>
            <a:solidFill>
              <a:srgbClr val="EB340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134"/>
          <p:cNvCxnSpPr/>
          <p:nvPr/>
        </p:nvCxnSpPr>
        <p:spPr>
          <a:xfrm flipV="1">
            <a:off x="7346129" y="1696130"/>
            <a:ext cx="555901" cy="352623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35"/>
          <p:cNvCxnSpPr/>
          <p:nvPr/>
        </p:nvCxnSpPr>
        <p:spPr>
          <a:xfrm>
            <a:off x="7902030" y="1696129"/>
            <a:ext cx="1745930" cy="0"/>
          </a:xfrm>
          <a:prstGeom prst="line">
            <a:avLst/>
          </a:prstGeom>
          <a:ln>
            <a:solidFill>
              <a:srgbClr val="EB340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952079" y="1217354"/>
            <a:ext cx="1392283" cy="456973"/>
          </a:xfrm>
          <a:prstGeom prst="rect">
            <a:avLst/>
          </a:prstGeom>
          <a:noFill/>
        </p:spPr>
        <p:txBody>
          <a:bodyPr wrap="none" lIns="102034" tIns="51017" rIns="102034" bIns="51017" rtlCol="0">
            <a:spAutoFit/>
          </a:bodyPr>
          <a:lstStyle/>
          <a:p>
            <a:r>
              <a:rPr lang="zh-CN" altLang="en-US" sz="2300" b="1" dirty="0">
                <a:latin typeface="+mj-ea"/>
                <a:ea typeface="+mj-ea"/>
              </a:rPr>
              <a:t>添加标题</a:t>
            </a:r>
            <a:endParaRPr lang="id-ID" sz="2300" b="1" dirty="0"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52079" y="1772543"/>
            <a:ext cx="2094375" cy="831884"/>
          </a:xfrm>
          <a:prstGeom prst="rect">
            <a:avLst/>
          </a:prstGeom>
          <a:noFill/>
        </p:spPr>
        <p:txBody>
          <a:bodyPr wrap="square" lIns="102034" tIns="51017" rIns="102034" bIns="510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endParaRPr lang="en-US" sz="1100" b="1" dirty="0"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07296" y="4144093"/>
            <a:ext cx="1392283" cy="456973"/>
          </a:xfrm>
          <a:prstGeom prst="rect">
            <a:avLst/>
          </a:prstGeom>
          <a:noFill/>
        </p:spPr>
        <p:txBody>
          <a:bodyPr wrap="none" lIns="102034" tIns="51017" rIns="102034" bIns="51017" rtlCol="0">
            <a:spAutoFit/>
          </a:bodyPr>
          <a:lstStyle/>
          <a:p>
            <a:r>
              <a:rPr lang="zh-CN" altLang="en-US" sz="2300" b="1" dirty="0">
                <a:latin typeface="+mj-ea"/>
                <a:ea typeface="+mj-ea"/>
              </a:rPr>
              <a:t>添加标题</a:t>
            </a:r>
            <a:endParaRPr lang="id-ID" sz="2300" b="1" dirty="0"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12944" y="1211211"/>
            <a:ext cx="1392283" cy="456973"/>
          </a:xfrm>
          <a:prstGeom prst="rect">
            <a:avLst/>
          </a:prstGeom>
          <a:noFill/>
        </p:spPr>
        <p:txBody>
          <a:bodyPr wrap="none" lIns="102034" tIns="51017" rIns="102034" bIns="51017" rtlCol="0">
            <a:spAutoFit/>
          </a:bodyPr>
          <a:lstStyle/>
          <a:p>
            <a:pPr algn="r"/>
            <a:r>
              <a:rPr lang="zh-CN" altLang="en-US" sz="2300" b="1" dirty="0">
                <a:latin typeface="+mj-ea"/>
                <a:ea typeface="+mj-ea"/>
              </a:rPr>
              <a:t>添加标题</a:t>
            </a:r>
            <a:endParaRPr lang="id-ID" sz="2300" b="1" dirty="0"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280724" y="3767400"/>
            <a:ext cx="1392283" cy="456973"/>
          </a:xfrm>
          <a:prstGeom prst="rect">
            <a:avLst/>
          </a:prstGeom>
          <a:noFill/>
        </p:spPr>
        <p:txBody>
          <a:bodyPr wrap="none" lIns="102034" tIns="51017" rIns="102034" bIns="51017" rtlCol="0">
            <a:spAutoFit/>
          </a:bodyPr>
          <a:lstStyle/>
          <a:p>
            <a:pPr algn="r"/>
            <a:r>
              <a:rPr lang="zh-CN" altLang="en-US" sz="2300" b="1" dirty="0">
                <a:latin typeface="+mj-ea"/>
                <a:ea typeface="+mj-ea"/>
              </a:rPr>
              <a:t>添加标题</a:t>
            </a:r>
            <a:endParaRPr lang="id-ID" sz="2300" b="1" dirty="0">
              <a:latin typeface="+mj-ea"/>
              <a:ea typeface="+mj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34433" y="4664961"/>
            <a:ext cx="2094375" cy="831884"/>
          </a:xfrm>
          <a:prstGeom prst="rect">
            <a:avLst/>
          </a:prstGeom>
          <a:noFill/>
        </p:spPr>
        <p:txBody>
          <a:bodyPr wrap="square" lIns="102034" tIns="51017" rIns="102034" bIns="510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endParaRPr lang="en-US" sz="1100" b="1" dirty="0"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18266" y="1730052"/>
            <a:ext cx="2094375" cy="831884"/>
          </a:xfrm>
          <a:prstGeom prst="rect">
            <a:avLst/>
          </a:prstGeom>
          <a:noFill/>
        </p:spPr>
        <p:txBody>
          <a:bodyPr wrap="square" lIns="102034" tIns="51017" rIns="102034" bIns="5101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endParaRPr lang="en-US" sz="1100" b="1" dirty="0">
              <a:latin typeface="+mj-ea"/>
              <a:ea typeface="+mj-ea"/>
            </a:endParaRPr>
          </a:p>
        </p:txBody>
      </p:sp>
      <p:cxnSp>
        <p:nvCxnSpPr>
          <p:cNvPr id="34" name="Straight Connector 47"/>
          <p:cNvCxnSpPr/>
          <p:nvPr/>
        </p:nvCxnSpPr>
        <p:spPr>
          <a:xfrm>
            <a:off x="8012860" y="3998420"/>
            <a:ext cx="582887" cy="226429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48"/>
          <p:cNvCxnSpPr/>
          <p:nvPr/>
        </p:nvCxnSpPr>
        <p:spPr>
          <a:xfrm>
            <a:off x="8595746" y="4224849"/>
            <a:ext cx="2084722" cy="0"/>
          </a:xfrm>
          <a:prstGeom prst="line">
            <a:avLst/>
          </a:prstGeom>
          <a:ln>
            <a:solidFill>
              <a:srgbClr val="EB340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20"/>
          <p:cNvGrpSpPr/>
          <p:nvPr/>
        </p:nvGrpSpPr>
        <p:grpSpPr>
          <a:xfrm>
            <a:off x="4280972" y="2048751"/>
            <a:ext cx="446569" cy="475896"/>
            <a:chOff x="7938" y="-1587"/>
            <a:chExt cx="1450975" cy="1547812"/>
          </a:xfrm>
          <a:solidFill>
            <a:srgbClr val="C00000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7938" y="-1587"/>
              <a:ext cx="1450975" cy="1547812"/>
            </a:xfrm>
            <a:custGeom>
              <a:avLst/>
              <a:gdLst>
                <a:gd name="T0" fmla="*/ 358 w 384"/>
                <a:gd name="T1" fmla="*/ 0 h 410"/>
                <a:gd name="T2" fmla="*/ 26 w 384"/>
                <a:gd name="T3" fmla="*/ 0 h 410"/>
                <a:gd name="T4" fmla="*/ 0 w 384"/>
                <a:gd name="T5" fmla="*/ 26 h 410"/>
                <a:gd name="T6" fmla="*/ 0 w 384"/>
                <a:gd name="T7" fmla="*/ 358 h 410"/>
                <a:gd name="T8" fmla="*/ 26 w 384"/>
                <a:gd name="T9" fmla="*/ 384 h 410"/>
                <a:gd name="T10" fmla="*/ 51 w 384"/>
                <a:gd name="T11" fmla="*/ 384 h 410"/>
                <a:gd name="T12" fmla="*/ 77 w 384"/>
                <a:gd name="T13" fmla="*/ 410 h 410"/>
                <a:gd name="T14" fmla="*/ 102 w 384"/>
                <a:gd name="T15" fmla="*/ 384 h 410"/>
                <a:gd name="T16" fmla="*/ 282 w 384"/>
                <a:gd name="T17" fmla="*/ 384 h 410"/>
                <a:gd name="T18" fmla="*/ 307 w 384"/>
                <a:gd name="T19" fmla="*/ 410 h 410"/>
                <a:gd name="T20" fmla="*/ 333 w 384"/>
                <a:gd name="T21" fmla="*/ 384 h 410"/>
                <a:gd name="T22" fmla="*/ 358 w 384"/>
                <a:gd name="T23" fmla="*/ 384 h 410"/>
                <a:gd name="T24" fmla="*/ 384 w 384"/>
                <a:gd name="T25" fmla="*/ 358 h 410"/>
                <a:gd name="T26" fmla="*/ 384 w 384"/>
                <a:gd name="T27" fmla="*/ 26 h 410"/>
                <a:gd name="T28" fmla="*/ 358 w 384"/>
                <a:gd name="T29" fmla="*/ 0 h 410"/>
                <a:gd name="T30" fmla="*/ 333 w 384"/>
                <a:gd name="T31" fmla="*/ 333 h 410"/>
                <a:gd name="T32" fmla="*/ 51 w 384"/>
                <a:gd name="T33" fmla="*/ 333 h 410"/>
                <a:gd name="T34" fmla="*/ 51 w 384"/>
                <a:gd name="T35" fmla="*/ 205 h 410"/>
                <a:gd name="T36" fmla="*/ 333 w 384"/>
                <a:gd name="T37" fmla="*/ 205 h 410"/>
                <a:gd name="T38" fmla="*/ 333 w 384"/>
                <a:gd name="T39" fmla="*/ 333 h 410"/>
                <a:gd name="T40" fmla="*/ 333 w 384"/>
                <a:gd name="T41" fmla="*/ 179 h 410"/>
                <a:gd name="T42" fmla="*/ 51 w 384"/>
                <a:gd name="T43" fmla="*/ 179 h 410"/>
                <a:gd name="T44" fmla="*/ 51 w 384"/>
                <a:gd name="T45" fmla="*/ 51 h 410"/>
                <a:gd name="T46" fmla="*/ 333 w 384"/>
                <a:gd name="T47" fmla="*/ 51 h 410"/>
                <a:gd name="T48" fmla="*/ 333 w 384"/>
                <a:gd name="T49" fmla="*/ 17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4" h="410">
                  <a:moveTo>
                    <a:pt x="35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72"/>
                    <a:pt x="12" y="384"/>
                    <a:pt x="26" y="384"/>
                  </a:cubicBezTo>
                  <a:cubicBezTo>
                    <a:pt x="51" y="384"/>
                    <a:pt x="51" y="384"/>
                    <a:pt x="51" y="384"/>
                  </a:cubicBezTo>
                  <a:cubicBezTo>
                    <a:pt x="51" y="398"/>
                    <a:pt x="63" y="410"/>
                    <a:pt x="77" y="410"/>
                  </a:cubicBezTo>
                  <a:cubicBezTo>
                    <a:pt x="91" y="410"/>
                    <a:pt x="102" y="398"/>
                    <a:pt x="102" y="384"/>
                  </a:cubicBezTo>
                  <a:cubicBezTo>
                    <a:pt x="282" y="384"/>
                    <a:pt x="282" y="384"/>
                    <a:pt x="282" y="384"/>
                  </a:cubicBezTo>
                  <a:cubicBezTo>
                    <a:pt x="282" y="398"/>
                    <a:pt x="293" y="410"/>
                    <a:pt x="307" y="410"/>
                  </a:cubicBezTo>
                  <a:cubicBezTo>
                    <a:pt x="321" y="410"/>
                    <a:pt x="333" y="398"/>
                    <a:pt x="333" y="384"/>
                  </a:cubicBezTo>
                  <a:cubicBezTo>
                    <a:pt x="358" y="384"/>
                    <a:pt x="358" y="384"/>
                    <a:pt x="358" y="384"/>
                  </a:cubicBezTo>
                  <a:cubicBezTo>
                    <a:pt x="372" y="384"/>
                    <a:pt x="384" y="372"/>
                    <a:pt x="384" y="358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4" y="12"/>
                    <a:pt x="372" y="0"/>
                    <a:pt x="358" y="0"/>
                  </a:cubicBezTo>
                  <a:close/>
                  <a:moveTo>
                    <a:pt x="333" y="333"/>
                  </a:moveTo>
                  <a:cubicBezTo>
                    <a:pt x="51" y="333"/>
                    <a:pt x="51" y="333"/>
                    <a:pt x="51" y="333"/>
                  </a:cubicBezTo>
                  <a:cubicBezTo>
                    <a:pt x="51" y="205"/>
                    <a:pt x="51" y="205"/>
                    <a:pt x="51" y="205"/>
                  </a:cubicBezTo>
                  <a:cubicBezTo>
                    <a:pt x="333" y="205"/>
                    <a:pt x="333" y="205"/>
                    <a:pt x="333" y="205"/>
                  </a:cubicBezTo>
                  <a:lnTo>
                    <a:pt x="333" y="333"/>
                  </a:lnTo>
                  <a:close/>
                  <a:moveTo>
                    <a:pt x="333" y="179"/>
                  </a:moveTo>
                  <a:cubicBezTo>
                    <a:pt x="51" y="179"/>
                    <a:pt x="51" y="179"/>
                    <a:pt x="51" y="17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33" y="51"/>
                    <a:pt x="333" y="51"/>
                    <a:pt x="333" y="51"/>
                  </a:cubicBezTo>
                  <a:lnTo>
                    <a:pt x="33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ea"/>
                <a:ea typeface="+mj-ea"/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300038" y="86677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4 h 183"/>
                <a:gd name="T12" fmla="*/ 183 w 547"/>
                <a:gd name="T13" fmla="*/ 124 h 183"/>
                <a:gd name="T14" fmla="*/ 183 w 547"/>
                <a:gd name="T15" fmla="*/ 62 h 183"/>
                <a:gd name="T16" fmla="*/ 364 w 547"/>
                <a:gd name="T17" fmla="*/ 62 h 183"/>
                <a:gd name="T18" fmla="*/ 364 w 547"/>
                <a:gd name="T19" fmla="*/ 12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4"/>
                  </a:moveTo>
                  <a:lnTo>
                    <a:pt x="183" y="124"/>
                  </a:lnTo>
                  <a:lnTo>
                    <a:pt x="183" y="62"/>
                  </a:lnTo>
                  <a:lnTo>
                    <a:pt x="364" y="62"/>
                  </a:lnTo>
                  <a:lnTo>
                    <a:pt x="364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ea"/>
                <a:ea typeface="+mj-ea"/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300038" y="28892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1 h 183"/>
                <a:gd name="T12" fmla="*/ 183 w 547"/>
                <a:gd name="T13" fmla="*/ 121 h 183"/>
                <a:gd name="T14" fmla="*/ 183 w 547"/>
                <a:gd name="T15" fmla="*/ 59 h 183"/>
                <a:gd name="T16" fmla="*/ 364 w 547"/>
                <a:gd name="T17" fmla="*/ 59 h 183"/>
                <a:gd name="T18" fmla="*/ 364 w 547"/>
                <a:gd name="T19" fmla="*/ 12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1"/>
                  </a:moveTo>
                  <a:lnTo>
                    <a:pt x="183" y="121"/>
                  </a:lnTo>
                  <a:lnTo>
                    <a:pt x="183" y="59"/>
                  </a:lnTo>
                  <a:lnTo>
                    <a:pt x="364" y="59"/>
                  </a:lnTo>
                  <a:lnTo>
                    <a:pt x="364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40" name="Freeform 11"/>
          <p:cNvSpPr>
            <a:spLocks noEditPoints="1"/>
          </p:cNvSpPr>
          <p:nvPr/>
        </p:nvSpPr>
        <p:spPr bwMode="auto">
          <a:xfrm>
            <a:off x="6412488" y="2300653"/>
            <a:ext cx="395199" cy="449603"/>
          </a:xfrm>
          <a:custGeom>
            <a:avLst/>
            <a:gdLst>
              <a:gd name="T0" fmla="*/ 240 w 280"/>
              <a:gd name="T1" fmla="*/ 0 h 320"/>
              <a:gd name="T2" fmla="*/ 40 w 280"/>
              <a:gd name="T3" fmla="*/ 0 h 320"/>
              <a:gd name="T4" fmla="*/ 0 w 280"/>
              <a:gd name="T5" fmla="*/ 40 h 320"/>
              <a:gd name="T6" fmla="*/ 0 w 280"/>
              <a:gd name="T7" fmla="*/ 200 h 320"/>
              <a:gd name="T8" fmla="*/ 0 w 280"/>
              <a:gd name="T9" fmla="*/ 210 h 320"/>
              <a:gd name="T10" fmla="*/ 10 w 280"/>
              <a:gd name="T11" fmla="*/ 220 h 320"/>
              <a:gd name="T12" fmla="*/ 20 w 280"/>
              <a:gd name="T13" fmla="*/ 220 h 320"/>
              <a:gd name="T14" fmla="*/ 20 w 280"/>
              <a:gd name="T15" fmla="*/ 270 h 320"/>
              <a:gd name="T16" fmla="*/ 30 w 280"/>
              <a:gd name="T17" fmla="*/ 280 h 320"/>
              <a:gd name="T18" fmla="*/ 40 w 280"/>
              <a:gd name="T19" fmla="*/ 280 h 320"/>
              <a:gd name="T20" fmla="*/ 40 w 280"/>
              <a:gd name="T21" fmla="*/ 300 h 320"/>
              <a:gd name="T22" fmla="*/ 60 w 280"/>
              <a:gd name="T23" fmla="*/ 320 h 320"/>
              <a:gd name="T24" fmla="*/ 80 w 280"/>
              <a:gd name="T25" fmla="*/ 320 h 320"/>
              <a:gd name="T26" fmla="*/ 100 w 280"/>
              <a:gd name="T27" fmla="*/ 300 h 320"/>
              <a:gd name="T28" fmla="*/ 100 w 280"/>
              <a:gd name="T29" fmla="*/ 280 h 320"/>
              <a:gd name="T30" fmla="*/ 180 w 280"/>
              <a:gd name="T31" fmla="*/ 280 h 320"/>
              <a:gd name="T32" fmla="*/ 180 w 280"/>
              <a:gd name="T33" fmla="*/ 300 h 320"/>
              <a:gd name="T34" fmla="*/ 200 w 280"/>
              <a:gd name="T35" fmla="*/ 320 h 320"/>
              <a:gd name="T36" fmla="*/ 220 w 280"/>
              <a:gd name="T37" fmla="*/ 320 h 320"/>
              <a:gd name="T38" fmla="*/ 240 w 280"/>
              <a:gd name="T39" fmla="*/ 300 h 320"/>
              <a:gd name="T40" fmla="*/ 240 w 280"/>
              <a:gd name="T41" fmla="*/ 280 h 320"/>
              <a:gd name="T42" fmla="*/ 250 w 280"/>
              <a:gd name="T43" fmla="*/ 280 h 320"/>
              <a:gd name="T44" fmla="*/ 260 w 280"/>
              <a:gd name="T45" fmla="*/ 270 h 320"/>
              <a:gd name="T46" fmla="*/ 260 w 280"/>
              <a:gd name="T47" fmla="*/ 220 h 320"/>
              <a:gd name="T48" fmla="*/ 270 w 280"/>
              <a:gd name="T49" fmla="*/ 220 h 320"/>
              <a:gd name="T50" fmla="*/ 280 w 280"/>
              <a:gd name="T51" fmla="*/ 210 h 320"/>
              <a:gd name="T52" fmla="*/ 280 w 280"/>
              <a:gd name="T53" fmla="*/ 200 h 320"/>
              <a:gd name="T54" fmla="*/ 280 w 280"/>
              <a:gd name="T55" fmla="*/ 40 h 320"/>
              <a:gd name="T56" fmla="*/ 240 w 280"/>
              <a:gd name="T57" fmla="*/ 0 h 320"/>
              <a:gd name="T58" fmla="*/ 200 w 280"/>
              <a:gd name="T59" fmla="*/ 80 h 320"/>
              <a:gd name="T60" fmla="*/ 220 w 280"/>
              <a:gd name="T61" fmla="*/ 100 h 320"/>
              <a:gd name="T62" fmla="*/ 220 w 280"/>
              <a:gd name="T63" fmla="*/ 140 h 320"/>
              <a:gd name="T64" fmla="*/ 60 w 280"/>
              <a:gd name="T65" fmla="*/ 140 h 320"/>
              <a:gd name="T66" fmla="*/ 60 w 280"/>
              <a:gd name="T67" fmla="*/ 100 h 320"/>
              <a:gd name="T68" fmla="*/ 80 w 280"/>
              <a:gd name="T69" fmla="*/ 80 h 320"/>
              <a:gd name="T70" fmla="*/ 200 w 280"/>
              <a:gd name="T71" fmla="*/ 80 h 320"/>
              <a:gd name="T72" fmla="*/ 80 w 280"/>
              <a:gd name="T73" fmla="*/ 240 h 320"/>
              <a:gd name="T74" fmla="*/ 60 w 280"/>
              <a:gd name="T75" fmla="*/ 240 h 320"/>
              <a:gd name="T76" fmla="*/ 40 w 280"/>
              <a:gd name="T77" fmla="*/ 220 h 320"/>
              <a:gd name="T78" fmla="*/ 60 w 280"/>
              <a:gd name="T79" fmla="*/ 200 h 320"/>
              <a:gd name="T80" fmla="*/ 80 w 280"/>
              <a:gd name="T81" fmla="*/ 200 h 320"/>
              <a:gd name="T82" fmla="*/ 100 w 280"/>
              <a:gd name="T83" fmla="*/ 220 h 320"/>
              <a:gd name="T84" fmla="*/ 80 w 280"/>
              <a:gd name="T85" fmla="*/ 240 h 320"/>
              <a:gd name="T86" fmla="*/ 220 w 280"/>
              <a:gd name="T87" fmla="*/ 240 h 320"/>
              <a:gd name="T88" fmla="*/ 200 w 280"/>
              <a:gd name="T89" fmla="*/ 240 h 320"/>
              <a:gd name="T90" fmla="*/ 180 w 280"/>
              <a:gd name="T91" fmla="*/ 220 h 320"/>
              <a:gd name="T92" fmla="*/ 200 w 280"/>
              <a:gd name="T93" fmla="*/ 200 h 320"/>
              <a:gd name="T94" fmla="*/ 220 w 280"/>
              <a:gd name="T95" fmla="*/ 200 h 320"/>
              <a:gd name="T96" fmla="*/ 240 w 280"/>
              <a:gd name="T97" fmla="*/ 220 h 320"/>
              <a:gd name="T98" fmla="*/ 220 w 280"/>
              <a:gd name="T99" fmla="*/ 24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0" h="32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6"/>
                  <a:pt x="4" y="220"/>
                  <a:pt x="10" y="220"/>
                </a:cubicBezTo>
                <a:cubicBezTo>
                  <a:pt x="20" y="220"/>
                  <a:pt x="20" y="220"/>
                  <a:pt x="20" y="220"/>
                </a:cubicBezTo>
                <a:cubicBezTo>
                  <a:pt x="20" y="270"/>
                  <a:pt x="20" y="270"/>
                  <a:pt x="20" y="270"/>
                </a:cubicBezTo>
                <a:cubicBezTo>
                  <a:pt x="20" y="276"/>
                  <a:pt x="24" y="280"/>
                  <a:pt x="30" y="280"/>
                </a:cubicBezTo>
                <a:cubicBezTo>
                  <a:pt x="40" y="280"/>
                  <a:pt x="40" y="280"/>
                  <a:pt x="40" y="280"/>
                </a:cubicBezTo>
                <a:cubicBezTo>
                  <a:pt x="40" y="300"/>
                  <a:pt x="40" y="300"/>
                  <a:pt x="40" y="300"/>
                </a:cubicBezTo>
                <a:cubicBezTo>
                  <a:pt x="40" y="311"/>
                  <a:pt x="49" y="320"/>
                  <a:pt x="60" y="320"/>
                </a:cubicBezTo>
                <a:cubicBezTo>
                  <a:pt x="80" y="320"/>
                  <a:pt x="80" y="320"/>
                  <a:pt x="80" y="320"/>
                </a:cubicBezTo>
                <a:cubicBezTo>
                  <a:pt x="91" y="320"/>
                  <a:pt x="100" y="311"/>
                  <a:pt x="100" y="300"/>
                </a:cubicBezTo>
                <a:cubicBezTo>
                  <a:pt x="100" y="280"/>
                  <a:pt x="100" y="280"/>
                  <a:pt x="100" y="280"/>
                </a:cubicBezTo>
                <a:cubicBezTo>
                  <a:pt x="180" y="280"/>
                  <a:pt x="180" y="280"/>
                  <a:pt x="180" y="280"/>
                </a:cubicBezTo>
                <a:cubicBezTo>
                  <a:pt x="180" y="300"/>
                  <a:pt x="180" y="300"/>
                  <a:pt x="180" y="300"/>
                </a:cubicBezTo>
                <a:cubicBezTo>
                  <a:pt x="180" y="311"/>
                  <a:pt x="189" y="320"/>
                  <a:pt x="200" y="320"/>
                </a:cubicBezTo>
                <a:cubicBezTo>
                  <a:pt x="220" y="320"/>
                  <a:pt x="220" y="320"/>
                  <a:pt x="220" y="320"/>
                </a:cubicBezTo>
                <a:cubicBezTo>
                  <a:pt x="231" y="320"/>
                  <a:pt x="240" y="311"/>
                  <a:pt x="240" y="300"/>
                </a:cubicBezTo>
                <a:cubicBezTo>
                  <a:pt x="240" y="280"/>
                  <a:pt x="240" y="280"/>
                  <a:pt x="240" y="280"/>
                </a:cubicBezTo>
                <a:cubicBezTo>
                  <a:pt x="250" y="280"/>
                  <a:pt x="250" y="280"/>
                  <a:pt x="250" y="280"/>
                </a:cubicBezTo>
                <a:cubicBezTo>
                  <a:pt x="256" y="280"/>
                  <a:pt x="260" y="276"/>
                  <a:pt x="260" y="270"/>
                </a:cubicBezTo>
                <a:cubicBezTo>
                  <a:pt x="260" y="220"/>
                  <a:pt x="260" y="220"/>
                  <a:pt x="260" y="220"/>
                </a:cubicBezTo>
                <a:cubicBezTo>
                  <a:pt x="270" y="220"/>
                  <a:pt x="270" y="220"/>
                  <a:pt x="270" y="220"/>
                </a:cubicBezTo>
                <a:cubicBezTo>
                  <a:pt x="276" y="220"/>
                  <a:pt x="280" y="216"/>
                  <a:pt x="280" y="21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200" y="80"/>
                </a:moveTo>
                <a:cubicBezTo>
                  <a:pt x="211" y="80"/>
                  <a:pt x="220" y="89"/>
                  <a:pt x="220" y="10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89"/>
                  <a:pt x="69" y="80"/>
                  <a:pt x="80" y="80"/>
                </a:cubicBezTo>
                <a:lnTo>
                  <a:pt x="200" y="80"/>
                </a:lnTo>
                <a:close/>
                <a:moveTo>
                  <a:pt x="80" y="240"/>
                </a:moveTo>
                <a:cubicBezTo>
                  <a:pt x="60" y="240"/>
                  <a:pt x="60" y="240"/>
                  <a:pt x="60" y="240"/>
                </a:cubicBezTo>
                <a:cubicBezTo>
                  <a:pt x="49" y="240"/>
                  <a:pt x="40" y="231"/>
                  <a:pt x="40" y="220"/>
                </a:cubicBezTo>
                <a:cubicBezTo>
                  <a:pt x="40" y="209"/>
                  <a:pt x="49" y="200"/>
                  <a:pt x="60" y="200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91" y="200"/>
                  <a:pt x="100" y="209"/>
                  <a:pt x="100" y="220"/>
                </a:cubicBezTo>
                <a:cubicBezTo>
                  <a:pt x="100" y="231"/>
                  <a:pt x="91" y="240"/>
                  <a:pt x="80" y="240"/>
                </a:cubicBezTo>
                <a:close/>
                <a:moveTo>
                  <a:pt x="220" y="240"/>
                </a:moveTo>
                <a:cubicBezTo>
                  <a:pt x="200" y="240"/>
                  <a:pt x="200" y="240"/>
                  <a:pt x="200" y="240"/>
                </a:cubicBezTo>
                <a:cubicBezTo>
                  <a:pt x="189" y="240"/>
                  <a:pt x="180" y="231"/>
                  <a:pt x="180" y="220"/>
                </a:cubicBezTo>
                <a:cubicBezTo>
                  <a:pt x="180" y="209"/>
                  <a:pt x="189" y="200"/>
                  <a:pt x="200" y="200"/>
                </a:cubicBezTo>
                <a:cubicBezTo>
                  <a:pt x="220" y="200"/>
                  <a:pt x="220" y="200"/>
                  <a:pt x="220" y="200"/>
                </a:cubicBezTo>
                <a:cubicBezTo>
                  <a:pt x="231" y="200"/>
                  <a:pt x="240" y="209"/>
                  <a:pt x="240" y="220"/>
                </a:cubicBezTo>
                <a:cubicBezTo>
                  <a:pt x="240" y="231"/>
                  <a:pt x="231" y="240"/>
                  <a:pt x="220" y="240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1" name="Group 59"/>
          <p:cNvGrpSpPr/>
          <p:nvPr/>
        </p:nvGrpSpPr>
        <p:grpSpPr>
          <a:xfrm>
            <a:off x="6756110" y="4544922"/>
            <a:ext cx="575232" cy="599239"/>
            <a:chOff x="-251803" y="2267153"/>
            <a:chExt cx="2078037" cy="2166938"/>
          </a:xfrm>
          <a:solidFill>
            <a:srgbClr val="EB340D"/>
          </a:solidFill>
        </p:grpSpPr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57759" y="2267153"/>
              <a:ext cx="1768475" cy="1522413"/>
            </a:xfrm>
            <a:custGeom>
              <a:avLst/>
              <a:gdLst>
                <a:gd name="T0" fmla="*/ 432 w 469"/>
                <a:gd name="T1" fmla="*/ 0 h 404"/>
                <a:gd name="T2" fmla="*/ 0 w 469"/>
                <a:gd name="T3" fmla="*/ 0 h 404"/>
                <a:gd name="T4" fmla="*/ 147 w 469"/>
                <a:gd name="T5" fmla="*/ 73 h 404"/>
                <a:gd name="T6" fmla="*/ 395 w 469"/>
                <a:gd name="T7" fmla="*/ 73 h 404"/>
                <a:gd name="T8" fmla="*/ 395 w 469"/>
                <a:gd name="T9" fmla="*/ 110 h 404"/>
                <a:gd name="T10" fmla="*/ 220 w 469"/>
                <a:gd name="T11" fmla="*/ 110 h 404"/>
                <a:gd name="T12" fmla="*/ 269 w 469"/>
                <a:gd name="T13" fmla="*/ 134 h 404"/>
                <a:gd name="T14" fmla="*/ 314 w 469"/>
                <a:gd name="T15" fmla="*/ 184 h 404"/>
                <a:gd name="T16" fmla="*/ 395 w 469"/>
                <a:gd name="T17" fmla="*/ 184 h 404"/>
                <a:gd name="T18" fmla="*/ 395 w 469"/>
                <a:gd name="T19" fmla="*/ 220 h 404"/>
                <a:gd name="T20" fmla="*/ 322 w 469"/>
                <a:gd name="T21" fmla="*/ 220 h 404"/>
                <a:gd name="T22" fmla="*/ 322 w 469"/>
                <a:gd name="T23" fmla="*/ 404 h 404"/>
                <a:gd name="T24" fmla="*/ 432 w 469"/>
                <a:gd name="T25" fmla="*/ 404 h 404"/>
                <a:gd name="T26" fmla="*/ 469 w 469"/>
                <a:gd name="T27" fmla="*/ 367 h 404"/>
                <a:gd name="T28" fmla="*/ 469 w 469"/>
                <a:gd name="T29" fmla="*/ 37 h 404"/>
                <a:gd name="T30" fmla="*/ 432 w 469"/>
                <a:gd name="T3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9" h="404">
                  <a:moveTo>
                    <a:pt x="4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95" y="110"/>
                    <a:pt x="395" y="110"/>
                    <a:pt x="395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69" y="134"/>
                    <a:pt x="269" y="134"/>
                    <a:pt x="269" y="134"/>
                  </a:cubicBezTo>
                  <a:cubicBezTo>
                    <a:pt x="288" y="144"/>
                    <a:pt x="304" y="163"/>
                    <a:pt x="314" y="184"/>
                  </a:cubicBezTo>
                  <a:cubicBezTo>
                    <a:pt x="395" y="184"/>
                    <a:pt x="395" y="184"/>
                    <a:pt x="395" y="184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22" y="220"/>
                    <a:pt x="322" y="220"/>
                    <a:pt x="322" y="220"/>
                  </a:cubicBezTo>
                  <a:cubicBezTo>
                    <a:pt x="322" y="404"/>
                    <a:pt x="322" y="404"/>
                    <a:pt x="322" y="404"/>
                  </a:cubicBezTo>
                  <a:cubicBezTo>
                    <a:pt x="432" y="404"/>
                    <a:pt x="432" y="404"/>
                    <a:pt x="432" y="404"/>
                  </a:cubicBezTo>
                  <a:cubicBezTo>
                    <a:pt x="452" y="404"/>
                    <a:pt x="469" y="387"/>
                    <a:pt x="469" y="367"/>
                  </a:cubicBezTo>
                  <a:cubicBezTo>
                    <a:pt x="469" y="37"/>
                    <a:pt x="469" y="37"/>
                    <a:pt x="469" y="37"/>
                  </a:cubicBezTo>
                  <a:cubicBezTo>
                    <a:pt x="469" y="17"/>
                    <a:pt x="452" y="0"/>
                    <a:pt x="4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23"/>
            <p:cNvSpPr>
              <a:spLocks noEditPoints="1"/>
            </p:cNvSpPr>
            <p:nvPr/>
          </p:nvSpPr>
          <p:spPr bwMode="auto">
            <a:xfrm>
              <a:off x="-251803" y="2314778"/>
              <a:ext cx="1384300" cy="2119313"/>
            </a:xfrm>
            <a:custGeom>
              <a:avLst/>
              <a:gdLst>
                <a:gd name="T0" fmla="*/ 334 w 367"/>
                <a:gd name="T1" fmla="*/ 154 h 562"/>
                <a:gd name="T2" fmla="*/ 33 w 367"/>
                <a:gd name="T3" fmla="*/ 3 h 562"/>
                <a:gd name="T4" fmla="*/ 20 w 367"/>
                <a:gd name="T5" fmla="*/ 0 h 562"/>
                <a:gd name="T6" fmla="*/ 0 w 367"/>
                <a:gd name="T7" fmla="*/ 24 h 562"/>
                <a:gd name="T8" fmla="*/ 0 w 367"/>
                <a:gd name="T9" fmla="*/ 354 h 562"/>
                <a:gd name="T10" fmla="*/ 33 w 367"/>
                <a:gd name="T11" fmla="*/ 407 h 562"/>
                <a:gd name="T12" fmla="*/ 334 w 367"/>
                <a:gd name="T13" fmla="*/ 558 h 562"/>
                <a:gd name="T14" fmla="*/ 348 w 367"/>
                <a:gd name="T15" fmla="*/ 562 h 562"/>
                <a:gd name="T16" fmla="*/ 367 w 367"/>
                <a:gd name="T17" fmla="*/ 538 h 562"/>
                <a:gd name="T18" fmla="*/ 367 w 367"/>
                <a:gd name="T19" fmla="*/ 207 h 562"/>
                <a:gd name="T20" fmla="*/ 334 w 367"/>
                <a:gd name="T21" fmla="*/ 154 h 562"/>
                <a:gd name="T22" fmla="*/ 257 w 367"/>
                <a:gd name="T23" fmla="*/ 391 h 562"/>
                <a:gd name="T24" fmla="*/ 220 w 367"/>
                <a:gd name="T25" fmla="*/ 336 h 562"/>
                <a:gd name="T26" fmla="*/ 257 w 367"/>
                <a:gd name="T27" fmla="*/ 281 h 562"/>
                <a:gd name="T28" fmla="*/ 294 w 367"/>
                <a:gd name="T29" fmla="*/ 336 h 562"/>
                <a:gd name="T30" fmla="*/ 257 w 367"/>
                <a:gd name="T31" fmla="*/ 391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7" h="562">
                  <a:moveTo>
                    <a:pt x="334" y="154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28" y="1"/>
                    <a:pt x="24" y="0"/>
                    <a:pt x="20" y="0"/>
                  </a:cubicBezTo>
                  <a:cubicBezTo>
                    <a:pt x="8" y="0"/>
                    <a:pt x="0" y="9"/>
                    <a:pt x="0" y="24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74"/>
                    <a:pt x="15" y="398"/>
                    <a:pt x="33" y="407"/>
                  </a:cubicBezTo>
                  <a:cubicBezTo>
                    <a:pt x="334" y="558"/>
                    <a:pt x="334" y="558"/>
                    <a:pt x="334" y="558"/>
                  </a:cubicBezTo>
                  <a:cubicBezTo>
                    <a:pt x="339" y="560"/>
                    <a:pt x="344" y="562"/>
                    <a:pt x="348" y="562"/>
                  </a:cubicBezTo>
                  <a:cubicBezTo>
                    <a:pt x="359" y="562"/>
                    <a:pt x="367" y="553"/>
                    <a:pt x="367" y="538"/>
                  </a:cubicBezTo>
                  <a:cubicBezTo>
                    <a:pt x="367" y="207"/>
                    <a:pt x="367" y="207"/>
                    <a:pt x="367" y="207"/>
                  </a:cubicBezTo>
                  <a:cubicBezTo>
                    <a:pt x="367" y="187"/>
                    <a:pt x="352" y="163"/>
                    <a:pt x="334" y="154"/>
                  </a:cubicBezTo>
                  <a:close/>
                  <a:moveTo>
                    <a:pt x="257" y="391"/>
                  </a:moveTo>
                  <a:cubicBezTo>
                    <a:pt x="237" y="391"/>
                    <a:pt x="220" y="366"/>
                    <a:pt x="220" y="336"/>
                  </a:cubicBezTo>
                  <a:cubicBezTo>
                    <a:pt x="220" y="305"/>
                    <a:pt x="237" y="281"/>
                    <a:pt x="257" y="281"/>
                  </a:cubicBezTo>
                  <a:cubicBezTo>
                    <a:pt x="277" y="281"/>
                    <a:pt x="294" y="305"/>
                    <a:pt x="294" y="336"/>
                  </a:cubicBezTo>
                  <a:cubicBezTo>
                    <a:pt x="294" y="366"/>
                    <a:pt x="277" y="391"/>
                    <a:pt x="257" y="3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" name="Group 97"/>
          <p:cNvGrpSpPr/>
          <p:nvPr/>
        </p:nvGrpSpPr>
        <p:grpSpPr>
          <a:xfrm>
            <a:off x="4475703" y="4281778"/>
            <a:ext cx="464315" cy="327058"/>
            <a:chOff x="3175" y="1588"/>
            <a:chExt cx="1184276" cy="835025"/>
          </a:xfrm>
          <a:solidFill>
            <a:srgbClr val="EB340D"/>
          </a:solidFill>
        </p:grpSpPr>
        <p:sp>
          <p:nvSpPr>
            <p:cNvPr id="45" name="Freeform 27"/>
            <p:cNvSpPr>
              <a:spLocks/>
            </p:cNvSpPr>
            <p:nvPr/>
          </p:nvSpPr>
          <p:spPr bwMode="auto">
            <a:xfrm>
              <a:off x="3175" y="1588"/>
              <a:ext cx="833438" cy="835025"/>
            </a:xfrm>
            <a:custGeom>
              <a:avLst/>
              <a:gdLst>
                <a:gd name="T0" fmla="*/ 200 w 220"/>
                <a:gd name="T1" fmla="*/ 0 h 220"/>
                <a:gd name="T2" fmla="*/ 20 w 220"/>
                <a:gd name="T3" fmla="*/ 0 h 220"/>
                <a:gd name="T4" fmla="*/ 0 w 220"/>
                <a:gd name="T5" fmla="*/ 20 h 220"/>
                <a:gd name="T6" fmla="*/ 0 w 220"/>
                <a:gd name="T7" fmla="*/ 200 h 220"/>
                <a:gd name="T8" fmla="*/ 20 w 220"/>
                <a:gd name="T9" fmla="*/ 220 h 220"/>
                <a:gd name="T10" fmla="*/ 200 w 220"/>
                <a:gd name="T11" fmla="*/ 220 h 220"/>
                <a:gd name="T12" fmla="*/ 220 w 220"/>
                <a:gd name="T13" fmla="*/ 200 h 220"/>
                <a:gd name="T14" fmla="*/ 220 w 220"/>
                <a:gd name="T15" fmla="*/ 20 h 220"/>
                <a:gd name="T16" fmla="*/ 200 w 220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220">
                  <a:moveTo>
                    <a:pt x="20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200" y="220"/>
                    <a:pt x="200" y="220"/>
                    <a:pt x="200" y="220"/>
                  </a:cubicBezTo>
                  <a:cubicBezTo>
                    <a:pt x="211" y="220"/>
                    <a:pt x="220" y="211"/>
                    <a:pt x="220" y="200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20" y="9"/>
                    <a:pt x="211" y="0"/>
                    <a:pt x="2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ea"/>
                <a:ea typeface="+mj-ea"/>
              </a:endParaRPr>
            </a:p>
          </p:txBody>
        </p:sp>
        <p:sp>
          <p:nvSpPr>
            <p:cNvPr id="46" name="Freeform 28"/>
            <p:cNvSpPr>
              <a:spLocks/>
            </p:cNvSpPr>
            <p:nvPr/>
          </p:nvSpPr>
          <p:spPr bwMode="auto">
            <a:xfrm>
              <a:off x="884238" y="111126"/>
              <a:ext cx="303213" cy="612775"/>
            </a:xfrm>
            <a:custGeom>
              <a:avLst/>
              <a:gdLst>
                <a:gd name="T0" fmla="*/ 63 w 80"/>
                <a:gd name="T1" fmla="*/ 5 h 161"/>
                <a:gd name="T2" fmla="*/ 26 w 80"/>
                <a:gd name="T3" fmla="*/ 28 h 161"/>
                <a:gd name="T4" fmla="*/ 0 w 80"/>
                <a:gd name="T5" fmla="*/ 43 h 161"/>
                <a:gd name="T6" fmla="*/ 0 w 80"/>
                <a:gd name="T7" fmla="*/ 118 h 161"/>
                <a:gd name="T8" fmla="*/ 26 w 80"/>
                <a:gd name="T9" fmla="*/ 134 h 161"/>
                <a:gd name="T10" fmla="*/ 63 w 80"/>
                <a:gd name="T11" fmla="*/ 156 h 161"/>
                <a:gd name="T12" fmla="*/ 80 w 80"/>
                <a:gd name="T13" fmla="*/ 146 h 161"/>
                <a:gd name="T14" fmla="*/ 80 w 80"/>
                <a:gd name="T15" fmla="*/ 15 h 161"/>
                <a:gd name="T16" fmla="*/ 63 w 80"/>
                <a:gd name="T17" fmla="*/ 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61">
                  <a:moveTo>
                    <a:pt x="63" y="5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18" y="32"/>
                    <a:pt x="8" y="38"/>
                    <a:pt x="0" y="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3"/>
                    <a:pt x="18" y="129"/>
                    <a:pt x="26" y="134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72" y="161"/>
                    <a:pt x="80" y="157"/>
                    <a:pt x="80" y="146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4"/>
                    <a:pt x="72" y="0"/>
                    <a:pt x="6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00"/>
                            </p:stCondLst>
                            <p:childTnLst>
                              <p:par>
                                <p:cTn id="10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5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0" grpId="1" animBg="1"/>
      <p:bldP spid="11" grpId="0" animBg="1"/>
      <p:bldP spid="12" grpId="0" animBg="1"/>
      <p:bldP spid="13" grpId="0" animBg="1"/>
      <p:bldP spid="13" grpId="1" animBg="1"/>
      <p:bldP spid="14" grpId="0" animBg="1"/>
      <p:bldP spid="15" grpId="0" animBg="1"/>
      <p:bldP spid="16" grpId="0" animBg="1"/>
      <p:bldP spid="16" grpId="1" animBg="1"/>
      <p:bldP spid="17" grpId="0" animBg="1"/>
      <p:bldP spid="18" grpId="0" animBg="1"/>
      <p:bldP spid="19" grpId="0" animBg="1"/>
      <p:bldP spid="19" grpId="1" animBg="1"/>
      <p:bldP spid="20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4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任意多边形 97"/>
          <p:cNvSpPr/>
          <p:nvPr/>
        </p:nvSpPr>
        <p:spPr>
          <a:xfrm>
            <a:off x="5524218" y="1795007"/>
            <a:ext cx="1832082" cy="1878542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  <a:gd name="connsiteX28" fmla="*/ 0 w 1768701"/>
              <a:gd name="connsiteY28" fmla="*/ 0 h 1819275"/>
              <a:gd name="connsiteX0" fmla="*/ 0 w 1774058"/>
              <a:gd name="connsiteY0" fmla="*/ 0 h 1819275"/>
              <a:gd name="connsiteX1" fmla="*/ 1239837 w 1774058"/>
              <a:gd name="connsiteY1" fmla="*/ 0 h 1819275"/>
              <a:gd name="connsiteX2" fmla="*/ 1425575 w 1774058"/>
              <a:gd name="connsiteY2" fmla="*/ 1819275 h 1819275"/>
              <a:gd name="connsiteX3" fmla="*/ 1217011 w 1774058"/>
              <a:gd name="connsiteY3" fmla="*/ 1151279 h 1819275"/>
              <a:gd name="connsiteX4" fmla="*/ 1120532 w 1774058"/>
              <a:gd name="connsiteY4" fmla="*/ 960656 h 1819275"/>
              <a:gd name="connsiteX5" fmla="*/ 1125218 w 1774058"/>
              <a:gd name="connsiteY5" fmla="*/ 962449 h 1819275"/>
              <a:gd name="connsiteX6" fmla="*/ 1087312 w 1774058"/>
              <a:gd name="connsiteY6" fmla="*/ 895020 h 1819275"/>
              <a:gd name="connsiteX7" fmla="*/ 1067594 w 1774058"/>
              <a:gd name="connsiteY7" fmla="*/ 856060 h 1819275"/>
              <a:gd name="connsiteX8" fmla="*/ 1044723 w 1774058"/>
              <a:gd name="connsiteY8" fmla="*/ 819259 h 1819275"/>
              <a:gd name="connsiteX9" fmla="*/ 1032247 w 1774058"/>
              <a:gd name="connsiteY9" fmla="*/ 797066 h 1819275"/>
              <a:gd name="connsiteX10" fmla="*/ 1011074 w 1774058"/>
              <a:gd name="connsiteY10" fmla="*/ 765115 h 1819275"/>
              <a:gd name="connsiteX11" fmla="*/ 976419 w 1774058"/>
              <a:gd name="connsiteY11" fmla="*/ 709350 h 1819275"/>
              <a:gd name="connsiteX12" fmla="*/ 949071 w 1774058"/>
              <a:gd name="connsiteY12" fmla="*/ 671548 h 1819275"/>
              <a:gd name="connsiteX13" fmla="*/ 932625 w 1774058"/>
              <a:gd name="connsiteY13" fmla="*/ 646730 h 1819275"/>
              <a:gd name="connsiteX14" fmla="*/ 911183 w 1774058"/>
              <a:gd name="connsiteY14" fmla="*/ 619176 h 1819275"/>
              <a:gd name="connsiteX15" fmla="*/ 873826 w 1774058"/>
              <a:gd name="connsiteY15" fmla="*/ 567538 h 1819275"/>
              <a:gd name="connsiteX16" fmla="*/ 842456 w 1774058"/>
              <a:gd name="connsiteY16" fmla="*/ 530859 h 1819275"/>
              <a:gd name="connsiteX17" fmla="*/ 827460 w 1774058"/>
              <a:gd name="connsiteY17" fmla="*/ 511589 h 1819275"/>
              <a:gd name="connsiteX18" fmla="*/ 804660 w 1774058"/>
              <a:gd name="connsiteY18" fmla="*/ 486667 h 1819275"/>
              <a:gd name="connsiteX19" fmla="*/ 759485 w 1774058"/>
              <a:gd name="connsiteY19" fmla="*/ 433846 h 1819275"/>
              <a:gd name="connsiteX20" fmla="*/ 732019 w 1774058"/>
              <a:gd name="connsiteY20" fmla="*/ 407265 h 1819275"/>
              <a:gd name="connsiteX21" fmla="*/ 717863 w 1774058"/>
              <a:gd name="connsiteY21" fmla="*/ 391791 h 1819275"/>
              <a:gd name="connsiteX22" fmla="*/ 677622 w 1774058"/>
              <a:gd name="connsiteY22" fmla="*/ 354620 h 1819275"/>
              <a:gd name="connsiteX23" fmla="*/ 633065 w 1774058"/>
              <a:gd name="connsiteY23" fmla="*/ 311498 h 1819275"/>
              <a:gd name="connsiteX24" fmla="*/ 619739 w 1774058"/>
              <a:gd name="connsiteY24" fmla="*/ 301151 h 1819275"/>
              <a:gd name="connsiteX25" fmla="*/ 604942 w 1774058"/>
              <a:gd name="connsiteY25" fmla="*/ 287483 h 1819275"/>
              <a:gd name="connsiteX26" fmla="*/ 29334 w 1774058"/>
              <a:gd name="connsiteY26" fmla="*/ 3471 h 1819275"/>
              <a:gd name="connsiteX27" fmla="*/ 7152 w 1774058"/>
              <a:gd name="connsiteY27" fmla="*/ 1798 h 1819275"/>
              <a:gd name="connsiteX28" fmla="*/ 0 w 1774058"/>
              <a:gd name="connsiteY28" fmla="*/ 0 h 1819275"/>
              <a:gd name="connsiteX0" fmla="*/ 0 w 1775399"/>
              <a:gd name="connsiteY0" fmla="*/ 0 h 1819275"/>
              <a:gd name="connsiteX1" fmla="*/ 1239837 w 1775399"/>
              <a:gd name="connsiteY1" fmla="*/ 0 h 1819275"/>
              <a:gd name="connsiteX2" fmla="*/ 1425575 w 1775399"/>
              <a:gd name="connsiteY2" fmla="*/ 1819275 h 1819275"/>
              <a:gd name="connsiteX3" fmla="*/ 1217011 w 1775399"/>
              <a:gd name="connsiteY3" fmla="*/ 1151279 h 1819275"/>
              <a:gd name="connsiteX4" fmla="*/ 1120532 w 1775399"/>
              <a:gd name="connsiteY4" fmla="*/ 960656 h 1819275"/>
              <a:gd name="connsiteX5" fmla="*/ 1125218 w 1775399"/>
              <a:gd name="connsiteY5" fmla="*/ 962449 h 1819275"/>
              <a:gd name="connsiteX6" fmla="*/ 1087312 w 1775399"/>
              <a:gd name="connsiteY6" fmla="*/ 895020 h 1819275"/>
              <a:gd name="connsiteX7" fmla="*/ 1067594 w 1775399"/>
              <a:gd name="connsiteY7" fmla="*/ 856060 h 1819275"/>
              <a:gd name="connsiteX8" fmla="*/ 1044723 w 1775399"/>
              <a:gd name="connsiteY8" fmla="*/ 819259 h 1819275"/>
              <a:gd name="connsiteX9" fmla="*/ 1032247 w 1775399"/>
              <a:gd name="connsiteY9" fmla="*/ 797066 h 1819275"/>
              <a:gd name="connsiteX10" fmla="*/ 1011074 w 1775399"/>
              <a:gd name="connsiteY10" fmla="*/ 765115 h 1819275"/>
              <a:gd name="connsiteX11" fmla="*/ 976419 w 1775399"/>
              <a:gd name="connsiteY11" fmla="*/ 709350 h 1819275"/>
              <a:gd name="connsiteX12" fmla="*/ 949071 w 1775399"/>
              <a:gd name="connsiteY12" fmla="*/ 671548 h 1819275"/>
              <a:gd name="connsiteX13" fmla="*/ 932625 w 1775399"/>
              <a:gd name="connsiteY13" fmla="*/ 646730 h 1819275"/>
              <a:gd name="connsiteX14" fmla="*/ 911183 w 1775399"/>
              <a:gd name="connsiteY14" fmla="*/ 619176 h 1819275"/>
              <a:gd name="connsiteX15" fmla="*/ 873826 w 1775399"/>
              <a:gd name="connsiteY15" fmla="*/ 567538 h 1819275"/>
              <a:gd name="connsiteX16" fmla="*/ 842456 w 1775399"/>
              <a:gd name="connsiteY16" fmla="*/ 530859 h 1819275"/>
              <a:gd name="connsiteX17" fmla="*/ 827460 w 1775399"/>
              <a:gd name="connsiteY17" fmla="*/ 511589 h 1819275"/>
              <a:gd name="connsiteX18" fmla="*/ 804660 w 1775399"/>
              <a:gd name="connsiteY18" fmla="*/ 486667 h 1819275"/>
              <a:gd name="connsiteX19" fmla="*/ 759485 w 1775399"/>
              <a:gd name="connsiteY19" fmla="*/ 433846 h 1819275"/>
              <a:gd name="connsiteX20" fmla="*/ 732019 w 1775399"/>
              <a:gd name="connsiteY20" fmla="*/ 407265 h 1819275"/>
              <a:gd name="connsiteX21" fmla="*/ 717863 w 1775399"/>
              <a:gd name="connsiteY21" fmla="*/ 391791 h 1819275"/>
              <a:gd name="connsiteX22" fmla="*/ 677622 w 1775399"/>
              <a:gd name="connsiteY22" fmla="*/ 354620 h 1819275"/>
              <a:gd name="connsiteX23" fmla="*/ 633065 w 1775399"/>
              <a:gd name="connsiteY23" fmla="*/ 311498 h 1819275"/>
              <a:gd name="connsiteX24" fmla="*/ 619739 w 1775399"/>
              <a:gd name="connsiteY24" fmla="*/ 301151 h 1819275"/>
              <a:gd name="connsiteX25" fmla="*/ 604942 w 1775399"/>
              <a:gd name="connsiteY25" fmla="*/ 287483 h 1819275"/>
              <a:gd name="connsiteX26" fmla="*/ 29334 w 1775399"/>
              <a:gd name="connsiteY26" fmla="*/ 3471 h 1819275"/>
              <a:gd name="connsiteX27" fmla="*/ 7152 w 1775399"/>
              <a:gd name="connsiteY27" fmla="*/ 1798 h 1819275"/>
              <a:gd name="connsiteX28" fmla="*/ 0 w 1775399"/>
              <a:gd name="connsiteY28" fmla="*/ 0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5399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97075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lnTo>
                  <a:pt x="0" y="0"/>
                </a:lnTo>
                <a:close/>
              </a:path>
            </a:pathLst>
          </a:custGeom>
          <a:solidFill>
            <a:srgbClr val="EB340D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/>
          <p:nvPr/>
        </p:nvSpPr>
        <p:spPr>
          <a:xfrm rot="18018922">
            <a:off x="4683923" y="1861667"/>
            <a:ext cx="1824002" cy="1876522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EB340D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1" name="任意多边形 140"/>
          <p:cNvSpPr/>
          <p:nvPr/>
        </p:nvSpPr>
        <p:spPr>
          <a:xfrm rot="14427225">
            <a:off x="4311246" y="2616114"/>
            <a:ext cx="1824002" cy="187854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EB340D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2" name="任意多边形 141"/>
          <p:cNvSpPr/>
          <p:nvPr/>
        </p:nvSpPr>
        <p:spPr>
          <a:xfrm rot="10859581">
            <a:off x="4778860" y="3324099"/>
            <a:ext cx="1826022" cy="1878542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EB340D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4" name="任意多边形 143"/>
          <p:cNvSpPr/>
          <p:nvPr/>
        </p:nvSpPr>
        <p:spPr>
          <a:xfrm rot="3662163">
            <a:off x="5991834" y="2519156"/>
            <a:ext cx="1824002" cy="187854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EB340D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5" name="任意多边形 144"/>
          <p:cNvSpPr/>
          <p:nvPr/>
        </p:nvSpPr>
        <p:spPr>
          <a:xfrm flipH="1">
            <a:off x="3356382" y="1704109"/>
            <a:ext cx="1464455" cy="525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6" name="任意多边形 145"/>
          <p:cNvSpPr/>
          <p:nvPr/>
        </p:nvSpPr>
        <p:spPr>
          <a:xfrm>
            <a:off x="7296021" y="1704109"/>
            <a:ext cx="1464456" cy="525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7" name="任意多边形 146"/>
          <p:cNvSpPr/>
          <p:nvPr/>
        </p:nvSpPr>
        <p:spPr>
          <a:xfrm flipH="1" flipV="1">
            <a:off x="3356382" y="4818851"/>
            <a:ext cx="1464455" cy="525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8" name="任意多边形 147"/>
          <p:cNvSpPr/>
          <p:nvPr/>
        </p:nvSpPr>
        <p:spPr>
          <a:xfrm flipV="1">
            <a:off x="7296021" y="4818851"/>
            <a:ext cx="1464456" cy="525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9" name="直接箭头连接符 148"/>
          <p:cNvCxnSpPr/>
          <p:nvPr/>
        </p:nvCxnSpPr>
        <p:spPr>
          <a:xfrm flipH="1">
            <a:off x="7936342" y="3556391"/>
            <a:ext cx="824134" cy="14139"/>
          </a:xfrm>
          <a:prstGeom prst="straightConnector1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150" name="直接箭头连接符 149"/>
          <p:cNvCxnSpPr/>
          <p:nvPr/>
        </p:nvCxnSpPr>
        <p:spPr>
          <a:xfrm flipH="1">
            <a:off x="3356380" y="3578614"/>
            <a:ext cx="618685" cy="1"/>
          </a:xfrm>
          <a:prstGeom prst="straightConnector1">
            <a:avLst/>
          </a:prstGeom>
          <a:noFill/>
          <a:ln w="19050" cap="flat" cmpd="sng" algn="ctr">
            <a:noFill/>
            <a:prstDash val="sysDot"/>
            <a:miter lim="800000"/>
            <a:headEnd type="oval" w="sm" len="sm"/>
            <a:tailEnd type="oval" w="sm" len="sm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cxnSp>
      <p:sp>
        <p:nvSpPr>
          <p:cNvPr id="151" name="文本框 75"/>
          <p:cNvSpPr txBox="1"/>
          <p:nvPr/>
        </p:nvSpPr>
        <p:spPr>
          <a:xfrm>
            <a:off x="8861240" y="1356174"/>
            <a:ext cx="2242777" cy="68981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2" name="文本框 76"/>
          <p:cNvSpPr txBox="1"/>
          <p:nvPr/>
        </p:nvSpPr>
        <p:spPr>
          <a:xfrm>
            <a:off x="8861240" y="3220578"/>
            <a:ext cx="2242777" cy="68981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3" name="文本框 77"/>
          <p:cNvSpPr txBox="1"/>
          <p:nvPr/>
        </p:nvSpPr>
        <p:spPr>
          <a:xfrm>
            <a:off x="8861240" y="4996100"/>
            <a:ext cx="2242777" cy="68981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4" name="文本框 78"/>
          <p:cNvSpPr txBox="1"/>
          <p:nvPr/>
        </p:nvSpPr>
        <p:spPr>
          <a:xfrm>
            <a:off x="958512" y="1356174"/>
            <a:ext cx="2254715" cy="68981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r"/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5" name="文本框 79"/>
          <p:cNvSpPr txBox="1"/>
          <p:nvPr/>
        </p:nvSpPr>
        <p:spPr>
          <a:xfrm>
            <a:off x="939730" y="3220578"/>
            <a:ext cx="2273497" cy="68981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6" name="文本框 80"/>
          <p:cNvSpPr txBox="1"/>
          <p:nvPr/>
        </p:nvSpPr>
        <p:spPr>
          <a:xfrm>
            <a:off x="939732" y="4996100"/>
            <a:ext cx="2273496" cy="68981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7" name="文本框 3"/>
          <p:cNvSpPr txBox="1"/>
          <p:nvPr/>
        </p:nvSpPr>
        <p:spPr>
          <a:xfrm>
            <a:off x="5349401" y="3047918"/>
            <a:ext cx="1415404" cy="10259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3033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</a:t>
            </a:r>
          </a:p>
          <a:p>
            <a:pPr algn="ctr">
              <a:defRPr/>
            </a:pPr>
            <a:r>
              <a:rPr lang="en-US" altLang="zh-CN" sz="3033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TITLE</a:t>
            </a:r>
            <a:endParaRPr lang="zh-CN" altLang="en-US" sz="3033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58" name="直接箭头连接符 157"/>
          <p:cNvCxnSpPr/>
          <p:nvPr/>
        </p:nvCxnSpPr>
        <p:spPr>
          <a:xfrm flipH="1">
            <a:off x="3358793" y="3556391"/>
            <a:ext cx="824134" cy="14139"/>
          </a:xfrm>
          <a:prstGeom prst="straightConnector1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1113004" y="989036"/>
            <a:ext cx="2100224" cy="41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54" tIns="62177" rIns="124354" bIns="6217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TextBox 19"/>
          <p:cNvSpPr txBox="1">
            <a:spLocks noChangeArrowheads="1"/>
          </p:cNvSpPr>
          <p:nvPr/>
        </p:nvSpPr>
        <p:spPr bwMode="auto">
          <a:xfrm>
            <a:off x="1113004" y="2860973"/>
            <a:ext cx="2100224" cy="41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54" tIns="62177" rIns="124354" bIns="6217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1113004" y="4649918"/>
            <a:ext cx="2100224" cy="41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54" tIns="62177" rIns="124354" bIns="6217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8861240" y="997784"/>
            <a:ext cx="2322118" cy="41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54" tIns="62177" rIns="124354" bIns="6217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8861240" y="2869722"/>
            <a:ext cx="2322118" cy="41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54" tIns="62177" rIns="124354" bIns="6217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TextBox 19"/>
          <p:cNvSpPr txBox="1">
            <a:spLocks noChangeArrowheads="1"/>
          </p:cNvSpPr>
          <p:nvPr/>
        </p:nvSpPr>
        <p:spPr bwMode="auto">
          <a:xfrm>
            <a:off x="8861240" y="4673043"/>
            <a:ext cx="2559058" cy="41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54" tIns="62177" rIns="124354" bIns="6217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007" y="252525"/>
            <a:ext cx="12206800" cy="6612600"/>
            <a:chOff x="794" y="265448"/>
            <a:chExt cx="12877006" cy="6975660"/>
          </a:xfrm>
        </p:grpSpPr>
        <p:grpSp>
          <p:nvGrpSpPr>
            <p:cNvPr id="30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37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6"/>
              </a:p>
            </p:txBody>
          </p:sp>
          <p:sp>
            <p:nvSpPr>
              <p:cNvPr id="38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6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6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6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6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6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6"/>
              </a:p>
            </p:txBody>
          </p:sp>
        </p:grpSp>
      </p:grpSp>
      <p:sp>
        <p:nvSpPr>
          <p:cNvPr id="39" name="Rectangle 60"/>
          <p:cNvSpPr>
            <a:spLocks noChangeArrowheads="1"/>
          </p:cNvSpPr>
          <p:nvPr/>
        </p:nvSpPr>
        <p:spPr bwMode="auto">
          <a:xfrm>
            <a:off x="533493" y="350655"/>
            <a:ext cx="1796815" cy="38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5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143" name="任意多边形 142"/>
          <p:cNvSpPr/>
          <p:nvPr/>
        </p:nvSpPr>
        <p:spPr>
          <a:xfrm rot="7267884">
            <a:off x="5616123" y="3270572"/>
            <a:ext cx="1826023" cy="1876522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EB340D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846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500"/>
                            </p:stCondLst>
                            <p:childTnLst>
                              <p:par>
                                <p:cTn id="1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9" grpId="0" animBg="1"/>
      <p:bldP spid="141" grpId="0" animBg="1"/>
      <p:bldP spid="142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23" grpId="0"/>
      <p:bldP spid="24" grpId="0"/>
      <p:bldP spid="25" grpId="0"/>
      <p:bldP spid="26" grpId="0"/>
      <p:bldP spid="27" grpId="0"/>
      <p:bldP spid="28" grpId="0"/>
      <p:bldP spid="14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1238254" y="2574993"/>
            <a:ext cx="391583" cy="144145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38254" y="1535180"/>
            <a:ext cx="10018183" cy="3773488"/>
          </a:xfrm>
          <a:prstGeom prst="rect">
            <a:avLst/>
          </a:prstGeom>
          <a:noFill/>
          <a:ln w="25400">
            <a:solidFill>
              <a:srgbClr val="EB34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395635" y="2574993"/>
            <a:ext cx="3860800" cy="1441451"/>
            <a:chOff x="5546726" y="2075260"/>
            <a:chExt cx="2895600" cy="1081088"/>
          </a:xfrm>
          <a:solidFill>
            <a:srgbClr val="0070C0"/>
          </a:solidFill>
        </p:grpSpPr>
        <p:sp>
          <p:nvSpPr>
            <p:cNvPr id="45" name="矩形 44"/>
            <p:cNvSpPr/>
            <p:nvPr/>
          </p:nvSpPr>
          <p:spPr>
            <a:xfrm>
              <a:off x="5546726" y="2075260"/>
              <a:ext cx="568325" cy="1081088"/>
            </a:xfrm>
            <a:prstGeom prst="rect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805489" y="2075260"/>
              <a:ext cx="2636837" cy="1081088"/>
            </a:xfrm>
            <a:prstGeom prst="rect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4100" dirty="0">
                  <a:solidFill>
                    <a:srgbClr val="FFFFFF"/>
                  </a:solidFill>
                  <a:latin typeface="+mn-ea"/>
                </a:rPr>
                <a:t>内容主题</a:t>
              </a:r>
              <a:endParaRPr lang="en-US" altLang="zh-CN" sz="4100" dirty="0">
                <a:solidFill>
                  <a:srgbClr val="FFFFFF"/>
                </a:solidFill>
                <a:latin typeface="+mn-ea"/>
              </a:endParaRPr>
            </a:p>
            <a:p>
              <a:pPr algn="ctr">
                <a:defRPr/>
              </a:pPr>
              <a:r>
                <a:rPr lang="en-US" altLang="zh-CN" sz="2600" dirty="0">
                  <a:solidFill>
                    <a:srgbClr val="FFFFFF"/>
                  </a:solidFill>
                  <a:latin typeface="Berlin Sans FB" panose="020E0602020502020306" pitchFamily="34" charset="0"/>
                  <a:ea typeface="Adobe 繁黑體 Std B" panose="020B0700000000000000" pitchFamily="34" charset="-128"/>
                </a:rPr>
                <a:t>ZHUZHI NEIRONG</a:t>
              </a:r>
            </a:p>
          </p:txBody>
        </p:sp>
      </p:grpSp>
      <p:sp>
        <p:nvSpPr>
          <p:cNvPr id="47" name="矩形 46"/>
          <p:cNvSpPr/>
          <p:nvPr/>
        </p:nvSpPr>
        <p:spPr>
          <a:xfrm>
            <a:off x="1629833" y="2532130"/>
            <a:ext cx="5765800" cy="1498600"/>
          </a:xfrm>
          <a:prstGeom prst="rect">
            <a:avLst/>
          </a:prstGeom>
        </p:spPr>
        <p:txBody>
          <a:bodyPr lIns="115380" tIns="59998" rIns="115380" bIns="59998" anchor="ctr"/>
          <a:lstStyle/>
          <a:p>
            <a:pPr algn="just">
              <a:lnSpc>
                <a:spcPct val="140000"/>
              </a:lnSpc>
              <a:spcBef>
                <a:spcPts val="769"/>
              </a:spcBef>
              <a:defRPr/>
            </a:pPr>
            <a:r>
              <a:rPr lang="zh-CN" altLang="en-US" dirty="0">
                <a:solidFill>
                  <a:srgbClr val="FFFFFF">
                    <a:lumMod val="6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请在此处输入您的文本，或者复制您的文本粘贴到。请在此处输入您的文本，或者复制您的文本粘贴到。请在此处输入您的文本，或者复制您的文本粘贴到。</a:t>
            </a:r>
            <a:endParaRPr lang="en-US" altLang="zh-CN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574800" y="4252980"/>
            <a:ext cx="9626600" cy="478469"/>
          </a:xfrm>
          <a:prstGeom prst="rect">
            <a:avLst/>
          </a:prstGeom>
        </p:spPr>
        <p:txBody>
          <a:bodyPr lIns="117226" tIns="58613" rIns="117226" bIns="58613">
            <a:spAutoFit/>
          </a:bodyPr>
          <a:lstStyle/>
          <a:p>
            <a:pPr algn="just">
              <a:lnSpc>
                <a:spcPct val="130000"/>
              </a:lnSpc>
              <a:spcBef>
                <a:spcPts val="769"/>
              </a:spcBef>
              <a:spcAft>
                <a:spcPts val="769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solidFill>
                  <a:srgbClr val="FFFFFF">
                    <a:lumMod val="65000"/>
                  </a:srgbClr>
                </a:solidFill>
                <a:latin typeface="微软雅黑" panose="020B0503020204020204" pitchFamily="34" charset="-122"/>
              </a:rPr>
              <a:t>请在此处输入您的文本，或者复制您的文本粘贴到。</a:t>
            </a:r>
            <a:endParaRPr lang="en-US" altLang="zh-CN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 bwMode="auto">
          <a:xfrm>
            <a:off x="1583499" y="1078948"/>
            <a:ext cx="2208245" cy="729487"/>
          </a:xfrm>
          <a:prstGeom prst="rect">
            <a:avLst/>
          </a:prstGeom>
          <a:solidFill>
            <a:srgbClr val="EB340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7226" tIns="58613" rIns="117226" bIns="58613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 bwMode="auto">
          <a:xfrm>
            <a:off x="1719713" y="1028734"/>
            <a:ext cx="2005174" cy="749313"/>
          </a:xfrm>
          <a:prstGeom prst="rect">
            <a:avLst/>
          </a:prstGeom>
          <a:noFill/>
        </p:spPr>
        <p:txBody>
          <a:bodyPr wrap="none" lIns="117226" tIns="58613" rIns="117226" bIns="58613">
            <a:spAutoFit/>
          </a:bodyPr>
          <a:lstStyle/>
          <a:p>
            <a:pPr algn="ctr">
              <a:defRPr/>
            </a:pPr>
            <a:r>
              <a:rPr lang="zh-CN" altLang="en-US" sz="4100" b="1" kern="0" spc="-192" dirty="0">
                <a:ln w="1905">
                  <a:noFill/>
                </a:ln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 束 语</a:t>
            </a:r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4194" y="4941123"/>
            <a:ext cx="1974097" cy="11104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6350" h="19050"/>
            <a:contourClr>
              <a:srgbClr val="969696"/>
            </a:contourClr>
          </a:sp3d>
          <a:extLst/>
        </p:spPr>
      </p:pic>
      <p:pic>
        <p:nvPicPr>
          <p:cNvPr id="52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854817">
            <a:off x="8872389" y="5079230"/>
            <a:ext cx="1887963" cy="12083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7136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50"/>
                            </p:stCondLst>
                            <p:childTnLst>
                              <p:par>
                                <p:cTn id="4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7" grpId="0"/>
      <p:bldP spid="48" grpId="0"/>
      <p:bldP spid="49" grpId="0" animBg="1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12693" y="1718952"/>
            <a:ext cx="7879307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4939649" y="2354190"/>
            <a:ext cx="596669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5400" b="1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一、</a:t>
            </a:r>
            <a:r>
              <a:rPr lang="zh-CN" altLang="en-US" sz="5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年度工作概述</a:t>
            </a:r>
            <a:endParaRPr lang="zh-CN" altLang="zh-CN" sz="5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distribute.quanjing.com/pnsexp281461.jpg?seid=Cg5ZzxHWmJGXndyXFhbUCZaWmNWXmNX8FhX8mZaWFdiWmtqVms85ide5oJq0oJa2Fdb8607e8805574df83d84ecb22e2c90f92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00" b="90000" l="9610" r="99481">
                        <a14:foregroundMark x1="21558" y1="77000" x2="21558" y2="7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5941" y="559642"/>
            <a:ext cx="3333750" cy="4329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777" y="1715407"/>
            <a:ext cx="1807561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205941" y="3877211"/>
            <a:ext cx="9780118" cy="2687588"/>
            <a:chOff x="878905" y="4067711"/>
            <a:chExt cx="9780118" cy="2687588"/>
          </a:xfrm>
        </p:grpSpPr>
        <p:sp>
          <p:nvSpPr>
            <p:cNvPr id="9" name="矩形 8"/>
            <p:cNvSpPr/>
            <p:nvPr/>
          </p:nvSpPr>
          <p:spPr>
            <a:xfrm>
              <a:off x="1714696" y="5036659"/>
              <a:ext cx="81815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kern="1400" dirty="0">
                  <a:latin typeface="Calibri Light" panose="020F0302020204030204" pitchFamily="34" charset="0"/>
                </a:rPr>
                <a:t>在销售过程的多个阶段都涉及到解决方案的设计，作为一名项目经理，优秀的文案写作能力必不可少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78905" y="406771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flipV="1">
              <a:off x="9217318" y="410842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635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2" grpId="0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5423462" y="6583280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www.1ppt.com/jiaoan/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论坛：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www.1ppt.cn</a:t>
            </a:r>
          </a:p>
          <a:p>
            <a:r>
              <a:rPr lang="en-US" altLang="zh-CN" sz="100" dirty="0">
                <a:solidFill>
                  <a:prstClr val="white"/>
                </a:solidFill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38710" y="538132"/>
            <a:ext cx="1052969" cy="1052969"/>
          </a:xfrm>
          <a:prstGeom prst="rect">
            <a:avLst/>
          </a:prstGeom>
          <a:noFill/>
          <a:ln>
            <a:solidFill>
              <a:srgbClr val="EB34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943538" y="1086543"/>
            <a:ext cx="540060" cy="540060"/>
          </a:xfrm>
          <a:prstGeom prst="rect">
            <a:avLst/>
          </a:prstGeom>
          <a:noFill/>
          <a:ln>
            <a:solidFill>
              <a:srgbClr val="EB34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23086" y="4134044"/>
            <a:ext cx="12238172" cy="272395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7914766" y="4582071"/>
            <a:ext cx="4300320" cy="2275929"/>
            <a:chOff x="5917425" y="3435846"/>
            <a:chExt cx="3226575" cy="1707654"/>
          </a:xfrm>
        </p:grpSpPr>
        <p:pic>
          <p:nvPicPr>
            <p:cNvPr id="48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9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4" name="组合 43"/>
          <p:cNvGrpSpPr/>
          <p:nvPr/>
        </p:nvGrpSpPr>
        <p:grpSpPr>
          <a:xfrm flipH="1">
            <a:off x="-23086" y="4521903"/>
            <a:ext cx="4031398" cy="2197901"/>
            <a:chOff x="5917425" y="3435846"/>
            <a:chExt cx="3226575" cy="1707654"/>
          </a:xfrm>
        </p:grpSpPr>
        <p:pic>
          <p:nvPicPr>
            <p:cNvPr id="45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2" name="TextBox 51"/>
          <p:cNvSpPr txBox="1"/>
          <p:nvPr/>
        </p:nvSpPr>
        <p:spPr>
          <a:xfrm>
            <a:off x="2297224" y="1819536"/>
            <a:ext cx="8247139" cy="1200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198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工作总结计划</a:t>
            </a:r>
            <a:r>
              <a:rPr lang="en-US" altLang="zh-CN" sz="7198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7198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-1287397" y="2202239"/>
            <a:ext cx="215969" cy="2159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schemeClr val="tx1"/>
                </a:solidFill>
              </a:endParaRPr>
            </a:p>
          </p:txBody>
        </p:sp>
      </p:grpSp>
      <p:sp>
        <p:nvSpPr>
          <p:cNvPr id="56" name="标题 4"/>
          <p:cNvSpPr txBox="1">
            <a:spLocks/>
          </p:cNvSpPr>
          <p:nvPr/>
        </p:nvSpPr>
        <p:spPr>
          <a:xfrm>
            <a:off x="4204940" y="3032361"/>
            <a:ext cx="3743441" cy="368690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简洁实用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适用于初创企业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团队管理等</a:t>
            </a:r>
          </a:p>
        </p:txBody>
      </p:sp>
      <p:sp>
        <p:nvSpPr>
          <p:cNvPr id="58" name="标题 4"/>
          <p:cNvSpPr txBox="1">
            <a:spLocks/>
          </p:cNvSpPr>
          <p:nvPr/>
        </p:nvSpPr>
        <p:spPr>
          <a:xfrm>
            <a:off x="4283580" y="3551015"/>
            <a:ext cx="1915018" cy="285279"/>
          </a:xfrm>
          <a:prstGeom prst="rect">
            <a:avLst/>
          </a:prstGeom>
          <a:noFill/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</a:p>
        </p:txBody>
      </p:sp>
      <p:sp>
        <p:nvSpPr>
          <p:cNvPr id="59" name="标题 4"/>
          <p:cNvSpPr txBox="1">
            <a:spLocks/>
          </p:cNvSpPr>
          <p:nvPr/>
        </p:nvSpPr>
        <p:spPr>
          <a:xfrm>
            <a:off x="6090890" y="3525380"/>
            <a:ext cx="1439785" cy="285279"/>
          </a:xfrm>
          <a:prstGeom prst="rect">
            <a:avLst/>
          </a:prstGeom>
          <a:noFill/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3510893" y="7029355"/>
            <a:ext cx="876935" cy="3692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99" dirty="0"/>
              <a:t>延时符</a:t>
            </a:r>
          </a:p>
        </p:txBody>
      </p:sp>
      <p:sp>
        <p:nvSpPr>
          <p:cNvPr id="24" name="矩形 23"/>
          <p:cNvSpPr/>
          <p:nvPr/>
        </p:nvSpPr>
        <p:spPr>
          <a:xfrm>
            <a:off x="5300070" y="794616"/>
            <a:ext cx="467670" cy="467670"/>
          </a:xfrm>
          <a:prstGeom prst="rect">
            <a:avLst/>
          </a:prstGeom>
          <a:solidFill>
            <a:srgbClr val="D7AD9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103254" y="234125"/>
            <a:ext cx="470911" cy="470911"/>
          </a:xfrm>
          <a:prstGeom prst="rect">
            <a:avLst/>
          </a:prstGeom>
          <a:solidFill>
            <a:srgbClr val="D7AD9D"/>
          </a:solidFill>
          <a:ln>
            <a:noFill/>
          </a:ln>
          <a:effectLst>
            <a:outerShdw blurRad="330200" dist="203200" dir="270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093209" y="1271126"/>
            <a:ext cx="450050" cy="450050"/>
          </a:xfrm>
          <a:prstGeom prst="rect">
            <a:avLst/>
          </a:prstGeom>
          <a:solidFill>
            <a:srgbClr val="D7AD9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85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52" grpId="0"/>
      <p:bldP spid="56" grpId="0"/>
      <p:bldP spid="58" grpId="0"/>
      <p:bldP spid="59" grpId="0"/>
      <p:bldP spid="60" grpId="0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" name="直接连接符 20"/>
          <p:cNvCxnSpPr>
            <a:cxnSpLocks noChangeShapeType="1"/>
          </p:cNvCxnSpPr>
          <p:nvPr/>
        </p:nvCxnSpPr>
        <p:spPr bwMode="auto">
          <a:xfrm flipV="1">
            <a:off x="4833569" y="2922768"/>
            <a:ext cx="851407" cy="94349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直接连接符 20"/>
          <p:cNvCxnSpPr>
            <a:cxnSpLocks noChangeShapeType="1"/>
          </p:cNvCxnSpPr>
          <p:nvPr/>
        </p:nvCxnSpPr>
        <p:spPr bwMode="auto">
          <a:xfrm flipH="1" flipV="1">
            <a:off x="6458139" y="2922768"/>
            <a:ext cx="851408" cy="94349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" name="直接连接符 20"/>
          <p:cNvCxnSpPr>
            <a:cxnSpLocks noChangeShapeType="1"/>
          </p:cNvCxnSpPr>
          <p:nvPr/>
        </p:nvCxnSpPr>
        <p:spPr bwMode="auto">
          <a:xfrm flipH="1" flipV="1">
            <a:off x="6688800" y="2821210"/>
            <a:ext cx="3038906" cy="119875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直接连接符 20"/>
          <p:cNvCxnSpPr>
            <a:cxnSpLocks noChangeShapeType="1"/>
          </p:cNvCxnSpPr>
          <p:nvPr/>
        </p:nvCxnSpPr>
        <p:spPr bwMode="auto">
          <a:xfrm flipV="1">
            <a:off x="2667755" y="2821210"/>
            <a:ext cx="2850514" cy="1117148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9" name="组合 88"/>
          <p:cNvGrpSpPr/>
          <p:nvPr/>
        </p:nvGrpSpPr>
        <p:grpSpPr>
          <a:xfrm>
            <a:off x="4142309" y="3360751"/>
            <a:ext cx="1291279" cy="1491632"/>
            <a:chOff x="4966840" y="32547"/>
            <a:chExt cx="1506022" cy="1739302"/>
          </a:xfrm>
        </p:grpSpPr>
        <p:sp>
          <p:nvSpPr>
            <p:cNvPr id="100" name="Freeform 27"/>
            <p:cNvSpPr>
              <a:spLocks/>
            </p:cNvSpPr>
            <p:nvPr/>
          </p:nvSpPr>
          <p:spPr bwMode="auto">
            <a:xfrm>
              <a:off x="4966840" y="32547"/>
              <a:ext cx="1506022" cy="1739302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6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27"/>
            <p:cNvSpPr>
              <a:spLocks/>
            </p:cNvSpPr>
            <p:nvPr/>
          </p:nvSpPr>
          <p:spPr bwMode="auto">
            <a:xfrm>
              <a:off x="5120790" y="210344"/>
              <a:ext cx="1198122" cy="1383709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EB340D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6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3777220" y="5090622"/>
            <a:ext cx="1680096" cy="383937"/>
          </a:xfrm>
          <a:prstGeom prst="rect">
            <a:avLst/>
          </a:prstGeom>
          <a:noFill/>
        </p:spPr>
        <p:txBody>
          <a:bodyPr wrap="square" lIns="91375" tIns="45687" rIns="91375" bIns="45687" rtlCol="0">
            <a:spAutoFit/>
          </a:bodyPr>
          <a:lstStyle/>
          <a:p>
            <a:pPr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9180380" y="5102694"/>
            <a:ext cx="1970981" cy="383937"/>
          </a:xfrm>
          <a:prstGeom prst="rect">
            <a:avLst/>
          </a:prstGeom>
          <a:noFill/>
        </p:spPr>
        <p:txBody>
          <a:bodyPr wrap="square" lIns="91375" tIns="45687" rIns="91375" bIns="45687" rtlCol="0">
            <a:spAutoFit/>
          </a:bodyPr>
          <a:lstStyle/>
          <a:p>
            <a:pPr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317786" y="5090623"/>
            <a:ext cx="1680096" cy="383937"/>
          </a:xfrm>
          <a:prstGeom prst="rect">
            <a:avLst/>
          </a:prstGeom>
          <a:noFill/>
        </p:spPr>
        <p:txBody>
          <a:bodyPr wrap="square" lIns="91375" tIns="45687" rIns="91375" bIns="45687" rtlCol="0">
            <a:spAutoFit/>
          </a:bodyPr>
          <a:lstStyle/>
          <a:p>
            <a:pPr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368655" y="5099039"/>
            <a:ext cx="1680096" cy="383937"/>
          </a:xfrm>
          <a:prstGeom prst="rect">
            <a:avLst/>
          </a:prstGeom>
          <a:noFill/>
        </p:spPr>
        <p:txBody>
          <a:bodyPr wrap="square" lIns="91375" tIns="45687" rIns="91375" bIns="45687" rtlCol="0">
            <a:spAutoFit/>
          </a:bodyPr>
          <a:lstStyle/>
          <a:p>
            <a:pPr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3650661" y="5444563"/>
            <a:ext cx="2147039" cy="689775"/>
          </a:xfrm>
          <a:prstGeom prst="rect">
            <a:avLst/>
          </a:prstGeom>
          <a:noFill/>
        </p:spPr>
        <p:txBody>
          <a:bodyPr wrap="square" lIns="91375" tIns="45687" rIns="91375" bIns="45687" rtlCol="0">
            <a:spAutoFit/>
          </a:bodyPr>
          <a:lstStyle>
            <a:defPPr>
              <a:defRPr lang="en-US"/>
            </a:defPPr>
            <a:lvl1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9036995" y="5476040"/>
            <a:ext cx="2169894" cy="689775"/>
          </a:xfrm>
          <a:prstGeom prst="rect">
            <a:avLst/>
          </a:prstGeom>
          <a:noFill/>
        </p:spPr>
        <p:txBody>
          <a:bodyPr wrap="square" lIns="91375" tIns="45687" rIns="91375" bIns="4568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273053" y="5444563"/>
            <a:ext cx="2153865" cy="689775"/>
          </a:xfrm>
          <a:prstGeom prst="rect">
            <a:avLst/>
          </a:prstGeom>
          <a:noFill/>
        </p:spPr>
        <p:txBody>
          <a:bodyPr wrap="square" lIns="91375" tIns="45687" rIns="91375" bIns="4568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6229605" y="5481616"/>
            <a:ext cx="2182854" cy="689775"/>
          </a:xfrm>
          <a:prstGeom prst="rect">
            <a:avLst/>
          </a:prstGeom>
          <a:noFill/>
        </p:spPr>
        <p:txBody>
          <a:bodyPr wrap="square" lIns="91375" tIns="45687" rIns="91375" bIns="4568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5113554" y="1189421"/>
            <a:ext cx="2006759" cy="2318127"/>
            <a:chOff x="3752572" y="829317"/>
            <a:chExt cx="1506022" cy="173930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3752572" y="829317"/>
              <a:ext cx="1506022" cy="1739302"/>
              <a:chOff x="4966840" y="32547"/>
              <a:chExt cx="1506022" cy="1739302"/>
            </a:xfrm>
          </p:grpSpPr>
          <p:sp>
            <p:nvSpPr>
              <p:cNvPr id="117" name="Freeform 27"/>
              <p:cNvSpPr>
                <a:spLocks/>
              </p:cNvSpPr>
              <p:nvPr/>
            </p:nvSpPr>
            <p:spPr bwMode="auto">
              <a:xfrm>
                <a:off x="4966840" y="32547"/>
                <a:ext cx="1506022" cy="17393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gradFill>
                <a:gsLst>
                  <a:gs pos="22000">
                    <a:schemeClr val="bg1">
                      <a:alpha val="40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50000">
                    <a:schemeClr val="bg1">
                      <a:alpha val="20000"/>
                    </a:schemeClr>
                  </a:gs>
                  <a:gs pos="15000">
                    <a:schemeClr val="bg1">
                      <a:alpha val="87000"/>
                    </a:schemeClr>
                  </a:gs>
                </a:gsLst>
                <a:lin ang="270000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6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8" name="Freeform 27"/>
              <p:cNvSpPr>
                <a:spLocks/>
              </p:cNvSpPr>
              <p:nvPr/>
            </p:nvSpPr>
            <p:spPr bwMode="auto">
              <a:xfrm>
                <a:off x="5120790" y="210344"/>
                <a:ext cx="1198122" cy="1383709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EB340D"/>
              </a:solidFill>
              <a:ln w="285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10" tIns="45705" rIns="91410" bIns="45705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6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6" name="TextBox 115"/>
            <p:cNvSpPr txBox="1"/>
            <p:nvPr/>
          </p:nvSpPr>
          <p:spPr>
            <a:xfrm>
              <a:off x="4042733" y="1408510"/>
              <a:ext cx="925698" cy="594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27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TITLE</a:t>
              </a:r>
              <a:endParaRPr lang="zh-CN" alt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19" name="Freeform 12"/>
          <p:cNvSpPr>
            <a:spLocks/>
          </p:cNvSpPr>
          <p:nvPr/>
        </p:nvSpPr>
        <p:spPr bwMode="auto">
          <a:xfrm>
            <a:off x="4401171" y="3710612"/>
            <a:ext cx="773556" cy="735538"/>
          </a:xfrm>
          <a:custGeom>
            <a:avLst/>
            <a:gdLst>
              <a:gd name="T0" fmla="*/ 244 w 836"/>
              <a:gd name="T1" fmla="*/ 537 h 795"/>
              <a:gd name="T2" fmla="*/ 510 w 836"/>
              <a:gd name="T3" fmla="*/ 376 h 795"/>
              <a:gd name="T4" fmla="*/ 187 w 836"/>
              <a:gd name="T5" fmla="*/ 332 h 795"/>
              <a:gd name="T6" fmla="*/ 619 w 836"/>
              <a:gd name="T7" fmla="*/ 327 h 795"/>
              <a:gd name="T8" fmla="*/ 619 w 836"/>
              <a:gd name="T9" fmla="*/ 358 h 795"/>
              <a:gd name="T10" fmla="*/ 374 w 836"/>
              <a:gd name="T11" fmla="*/ 533 h 795"/>
              <a:gd name="T12" fmla="*/ 635 w 836"/>
              <a:gd name="T13" fmla="*/ 554 h 795"/>
              <a:gd name="T14" fmla="*/ 627 w 836"/>
              <a:gd name="T15" fmla="*/ 508 h 795"/>
              <a:gd name="T16" fmla="*/ 836 w 836"/>
              <a:gd name="T17" fmla="*/ 304 h 795"/>
              <a:gd name="T18" fmla="*/ 547 w 836"/>
              <a:gd name="T19" fmla="*/ 262 h 795"/>
              <a:gd name="T20" fmla="*/ 418 w 836"/>
              <a:gd name="T21" fmla="*/ 0 h 795"/>
              <a:gd name="T22" fmla="*/ 289 w 836"/>
              <a:gd name="T23" fmla="*/ 262 h 795"/>
              <a:gd name="T24" fmla="*/ 0 w 836"/>
              <a:gd name="T25" fmla="*/ 304 h 795"/>
              <a:gd name="T26" fmla="*/ 209 w 836"/>
              <a:gd name="T27" fmla="*/ 508 h 795"/>
              <a:gd name="T28" fmla="*/ 159 w 836"/>
              <a:gd name="T29" fmla="*/ 795 h 795"/>
              <a:gd name="T30" fmla="*/ 418 w 836"/>
              <a:gd name="T31" fmla="*/ 660 h 795"/>
              <a:gd name="T32" fmla="*/ 676 w 836"/>
              <a:gd name="T33" fmla="*/ 795 h 795"/>
              <a:gd name="T34" fmla="*/ 636 w 836"/>
              <a:gd name="T35" fmla="*/ 559 h 795"/>
              <a:gd name="T36" fmla="*/ 244 w 836"/>
              <a:gd name="T37" fmla="*/ 576 h 795"/>
              <a:gd name="T38" fmla="*/ 244 w 836"/>
              <a:gd name="T39" fmla="*/ 537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850" tIns="60925" rIns="121850" bIns="60925" numCol="1" anchor="t" anchorCtr="0" compatLnSpc="1">
            <a:prstTxWarp prst="textNoShape">
              <a:avLst/>
            </a:prstTxWarp>
          </a:bodyPr>
          <a:lstStyle/>
          <a:p>
            <a:pPr defTabSz="1218495">
              <a:defRPr/>
            </a:pPr>
            <a:endParaRPr lang="zh-CN" altLang="en-US" sz="2399" kern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9506643" y="3360751"/>
            <a:ext cx="1291279" cy="1491632"/>
            <a:chOff x="4966840" y="32547"/>
            <a:chExt cx="1506022" cy="1739302"/>
          </a:xfrm>
        </p:grpSpPr>
        <p:sp>
          <p:nvSpPr>
            <p:cNvPr id="121" name="Freeform 27"/>
            <p:cNvSpPr>
              <a:spLocks/>
            </p:cNvSpPr>
            <p:nvPr/>
          </p:nvSpPr>
          <p:spPr bwMode="auto">
            <a:xfrm>
              <a:off x="4966840" y="32547"/>
              <a:ext cx="1506022" cy="1739302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6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2" name="Freeform 27"/>
            <p:cNvSpPr>
              <a:spLocks/>
            </p:cNvSpPr>
            <p:nvPr/>
          </p:nvSpPr>
          <p:spPr bwMode="auto">
            <a:xfrm>
              <a:off x="5120790" y="210344"/>
              <a:ext cx="1198122" cy="1383709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EB340D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6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3" name="Freeform 18"/>
          <p:cNvSpPr>
            <a:spLocks noEditPoints="1"/>
          </p:cNvSpPr>
          <p:nvPr/>
        </p:nvSpPr>
        <p:spPr bwMode="auto">
          <a:xfrm>
            <a:off x="9846377" y="3815121"/>
            <a:ext cx="719724" cy="631026"/>
          </a:xfrm>
          <a:custGeom>
            <a:avLst/>
            <a:gdLst>
              <a:gd name="T0" fmla="*/ 417 w 785"/>
              <a:gd name="T1" fmla="*/ 0 h 690"/>
              <a:gd name="T2" fmla="*/ 417 w 785"/>
              <a:gd name="T3" fmla="*/ 593 h 690"/>
              <a:gd name="T4" fmla="*/ 646 w 785"/>
              <a:gd name="T5" fmla="*/ 690 h 690"/>
              <a:gd name="T6" fmla="*/ 626 w 785"/>
              <a:gd name="T7" fmla="*/ 540 h 690"/>
              <a:gd name="T8" fmla="*/ 30 w 785"/>
              <a:gd name="T9" fmla="*/ 315 h 690"/>
              <a:gd name="T10" fmla="*/ 0 w 785"/>
              <a:gd name="T11" fmla="*/ 396 h 690"/>
              <a:gd name="T12" fmla="*/ 122 w 785"/>
              <a:gd name="T13" fmla="*/ 600 h 690"/>
              <a:gd name="T14" fmla="*/ 214 w 785"/>
              <a:gd name="T15" fmla="*/ 613 h 690"/>
              <a:gd name="T16" fmla="*/ 355 w 785"/>
              <a:gd name="T17" fmla="*/ 609 h 690"/>
              <a:gd name="T18" fmla="*/ 189 w 785"/>
              <a:gd name="T19" fmla="*/ 400 h 690"/>
              <a:gd name="T20" fmla="*/ 257 w 785"/>
              <a:gd name="T21" fmla="*/ 219 h 690"/>
              <a:gd name="T22" fmla="*/ 310 w 785"/>
              <a:gd name="T23" fmla="*/ 241 h 690"/>
              <a:gd name="T24" fmla="*/ 311 w 785"/>
              <a:gd name="T25" fmla="*/ 287 h 690"/>
              <a:gd name="T26" fmla="*/ 317 w 785"/>
              <a:gd name="T27" fmla="*/ 320 h 690"/>
              <a:gd name="T28" fmla="*/ 320 w 785"/>
              <a:gd name="T29" fmla="*/ 371 h 690"/>
              <a:gd name="T30" fmla="*/ 287 w 785"/>
              <a:gd name="T31" fmla="*/ 397 h 690"/>
              <a:gd name="T32" fmla="*/ 189 w 785"/>
              <a:gd name="T33" fmla="*/ 400 h 690"/>
              <a:gd name="T34" fmla="*/ 252 w 785"/>
              <a:gd name="T35" fmla="*/ 295 h 690"/>
              <a:gd name="T36" fmla="*/ 289 w 785"/>
              <a:gd name="T37" fmla="*/ 284 h 690"/>
              <a:gd name="T38" fmla="*/ 289 w 785"/>
              <a:gd name="T39" fmla="*/ 252 h 690"/>
              <a:gd name="T40" fmla="*/ 249 w 785"/>
              <a:gd name="T41" fmla="*/ 240 h 690"/>
              <a:gd name="T42" fmla="*/ 213 w 785"/>
              <a:gd name="T43" fmla="*/ 295 h 690"/>
              <a:gd name="T44" fmla="*/ 258 w 785"/>
              <a:gd name="T45" fmla="*/ 379 h 690"/>
              <a:gd name="T46" fmla="*/ 288 w 785"/>
              <a:gd name="T47" fmla="*/ 373 h 690"/>
              <a:gd name="T48" fmla="*/ 301 w 785"/>
              <a:gd name="T49" fmla="*/ 348 h 690"/>
              <a:gd name="T50" fmla="*/ 281 w 785"/>
              <a:gd name="T51" fmla="*/ 320 h 690"/>
              <a:gd name="T52" fmla="*/ 213 w 785"/>
              <a:gd name="T53" fmla="*/ 317 h 690"/>
              <a:gd name="T54" fmla="*/ 372 w 785"/>
              <a:gd name="T55" fmla="*/ 400 h 690"/>
              <a:gd name="T56" fmla="*/ 440 w 785"/>
              <a:gd name="T57" fmla="*/ 219 h 690"/>
              <a:gd name="T58" fmla="*/ 493 w 785"/>
              <a:gd name="T59" fmla="*/ 241 h 690"/>
              <a:gd name="T60" fmla="*/ 494 w 785"/>
              <a:gd name="T61" fmla="*/ 287 h 690"/>
              <a:gd name="T62" fmla="*/ 500 w 785"/>
              <a:gd name="T63" fmla="*/ 320 h 690"/>
              <a:gd name="T64" fmla="*/ 503 w 785"/>
              <a:gd name="T65" fmla="*/ 371 h 690"/>
              <a:gd name="T66" fmla="*/ 470 w 785"/>
              <a:gd name="T67" fmla="*/ 397 h 690"/>
              <a:gd name="T68" fmla="*/ 372 w 785"/>
              <a:gd name="T69" fmla="*/ 400 h 690"/>
              <a:gd name="T70" fmla="*/ 435 w 785"/>
              <a:gd name="T71" fmla="*/ 295 h 690"/>
              <a:gd name="T72" fmla="*/ 472 w 785"/>
              <a:gd name="T73" fmla="*/ 284 h 690"/>
              <a:gd name="T74" fmla="*/ 472 w 785"/>
              <a:gd name="T75" fmla="*/ 252 h 690"/>
              <a:gd name="T76" fmla="*/ 432 w 785"/>
              <a:gd name="T77" fmla="*/ 240 h 690"/>
              <a:gd name="T78" fmla="*/ 396 w 785"/>
              <a:gd name="T79" fmla="*/ 295 h 690"/>
              <a:gd name="T80" fmla="*/ 441 w 785"/>
              <a:gd name="T81" fmla="*/ 379 h 690"/>
              <a:gd name="T82" fmla="*/ 471 w 785"/>
              <a:gd name="T83" fmla="*/ 373 h 690"/>
              <a:gd name="T84" fmla="*/ 484 w 785"/>
              <a:gd name="T85" fmla="*/ 348 h 690"/>
              <a:gd name="T86" fmla="*/ 464 w 785"/>
              <a:gd name="T87" fmla="*/ 320 h 690"/>
              <a:gd name="T88" fmla="*/ 396 w 785"/>
              <a:gd name="T89" fmla="*/ 317 h 690"/>
              <a:gd name="T90" fmla="*/ 548 w 785"/>
              <a:gd name="T91" fmla="*/ 342 h 690"/>
              <a:gd name="T92" fmla="*/ 578 w 785"/>
              <a:gd name="T93" fmla="*/ 362 h 690"/>
              <a:gd name="T94" fmla="*/ 624 w 785"/>
              <a:gd name="T95" fmla="*/ 382 h 690"/>
              <a:gd name="T96" fmla="*/ 664 w 785"/>
              <a:gd name="T97" fmla="*/ 367 h 690"/>
              <a:gd name="T98" fmla="*/ 664 w 785"/>
              <a:gd name="T99" fmla="*/ 336 h 690"/>
              <a:gd name="T100" fmla="*/ 615 w 785"/>
              <a:gd name="T101" fmla="*/ 317 h 690"/>
              <a:gd name="T102" fmla="*/ 561 w 785"/>
              <a:gd name="T103" fmla="*/ 288 h 690"/>
              <a:gd name="T104" fmla="*/ 562 w 785"/>
              <a:gd name="T105" fmla="*/ 240 h 690"/>
              <a:gd name="T106" fmla="*/ 618 w 785"/>
              <a:gd name="T107" fmla="*/ 216 h 690"/>
              <a:gd name="T108" fmla="*/ 678 w 785"/>
              <a:gd name="T109" fmla="*/ 241 h 690"/>
              <a:gd name="T110" fmla="*/ 664 w 785"/>
              <a:gd name="T111" fmla="*/ 272 h 690"/>
              <a:gd name="T112" fmla="*/ 619 w 785"/>
              <a:gd name="T113" fmla="*/ 237 h 690"/>
              <a:gd name="T114" fmla="*/ 578 w 785"/>
              <a:gd name="T115" fmla="*/ 264 h 690"/>
              <a:gd name="T116" fmla="*/ 621 w 785"/>
              <a:gd name="T117" fmla="*/ 293 h 690"/>
              <a:gd name="T118" fmla="*/ 685 w 785"/>
              <a:gd name="T119" fmla="*/ 323 h 690"/>
              <a:gd name="T120" fmla="*/ 684 w 785"/>
              <a:gd name="T121" fmla="*/ 376 h 690"/>
              <a:gd name="T122" fmla="*/ 625 w 785"/>
              <a:gd name="T123" fmla="*/ 403 h 690"/>
              <a:gd name="T124" fmla="*/ 558 w 785"/>
              <a:gd name="T125" fmla="*/ 375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850" tIns="60925" rIns="121850" bIns="60925" numCol="1" anchor="t" anchorCtr="0" compatLnSpc="1">
            <a:prstTxWarp prst="textNoShape">
              <a:avLst/>
            </a:prstTxWarp>
          </a:bodyPr>
          <a:lstStyle/>
          <a:p>
            <a:pPr defTabSz="1218495">
              <a:defRPr/>
            </a:pPr>
            <a:endParaRPr lang="zh-CN" altLang="en-US" sz="2399" kern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1544917" y="3385795"/>
            <a:ext cx="1291279" cy="1491632"/>
            <a:chOff x="229394" y="1453367"/>
            <a:chExt cx="969072" cy="1119178"/>
          </a:xfrm>
        </p:grpSpPr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229394" y="1453367"/>
              <a:ext cx="969072" cy="1119178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6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27"/>
            <p:cNvSpPr>
              <a:spLocks/>
            </p:cNvSpPr>
            <p:nvPr/>
          </p:nvSpPr>
          <p:spPr bwMode="auto">
            <a:xfrm>
              <a:off x="337774" y="1563847"/>
              <a:ext cx="770949" cy="890367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EB340D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6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1946977" y="3904180"/>
            <a:ext cx="525015" cy="452393"/>
            <a:chOff x="3320568" y="5902574"/>
            <a:chExt cx="394011" cy="339433"/>
          </a:xfrm>
        </p:grpSpPr>
        <p:sp>
          <p:nvSpPr>
            <p:cNvPr id="128" name="Freeform 14"/>
            <p:cNvSpPr>
              <a:spLocks noEditPoints="1"/>
            </p:cNvSpPr>
            <p:nvPr/>
          </p:nvSpPr>
          <p:spPr bwMode="auto">
            <a:xfrm>
              <a:off x="3320568" y="5953787"/>
              <a:ext cx="361871" cy="288220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pPr defTabSz="1218495">
                <a:defRPr/>
              </a:pPr>
              <a:endParaRPr lang="zh-CN" altLang="en-US" sz="2399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15"/>
            <p:cNvSpPr>
              <a:spLocks noEditPoints="1"/>
            </p:cNvSpPr>
            <p:nvPr/>
          </p:nvSpPr>
          <p:spPr bwMode="auto">
            <a:xfrm>
              <a:off x="3401513" y="6082414"/>
              <a:ext cx="142844" cy="127436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pPr defTabSz="1218495">
                <a:defRPr/>
              </a:pPr>
              <a:endParaRPr lang="zh-CN" altLang="en-US" sz="2399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16"/>
            <p:cNvSpPr>
              <a:spLocks/>
            </p:cNvSpPr>
            <p:nvPr/>
          </p:nvSpPr>
          <p:spPr bwMode="auto">
            <a:xfrm>
              <a:off x="3581258" y="5902574"/>
              <a:ext cx="133321" cy="15006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pPr defTabSz="1218495">
                <a:defRPr/>
              </a:pPr>
              <a:endParaRPr lang="zh-CN" altLang="en-US" sz="2399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17"/>
            <p:cNvSpPr>
              <a:spLocks/>
            </p:cNvSpPr>
            <p:nvPr/>
          </p:nvSpPr>
          <p:spPr bwMode="auto">
            <a:xfrm>
              <a:off x="3584830" y="5954978"/>
              <a:ext cx="77373" cy="84560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pPr defTabSz="1218495">
                <a:defRPr/>
              </a:pPr>
              <a:endParaRPr lang="zh-CN" altLang="en-US" sz="2399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6648880" y="3420585"/>
            <a:ext cx="1291279" cy="1491632"/>
            <a:chOff x="229394" y="1453366"/>
            <a:chExt cx="969072" cy="1119178"/>
          </a:xfrm>
        </p:grpSpPr>
        <p:sp>
          <p:nvSpPr>
            <p:cNvPr id="133" name="Freeform 27"/>
            <p:cNvSpPr>
              <a:spLocks/>
            </p:cNvSpPr>
            <p:nvPr/>
          </p:nvSpPr>
          <p:spPr bwMode="auto">
            <a:xfrm>
              <a:off x="229394" y="1453366"/>
              <a:ext cx="969072" cy="1119178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6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337774" y="1563847"/>
              <a:ext cx="770949" cy="890367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EB340D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6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046453" y="3917850"/>
            <a:ext cx="558326" cy="460329"/>
            <a:chOff x="5161140" y="7206311"/>
            <a:chExt cx="419009" cy="345387"/>
          </a:xfrm>
        </p:grpSpPr>
        <p:sp>
          <p:nvSpPr>
            <p:cNvPr id="136" name="Freeform 10"/>
            <p:cNvSpPr>
              <a:spLocks noEditPoints="1"/>
            </p:cNvSpPr>
            <p:nvPr/>
          </p:nvSpPr>
          <p:spPr bwMode="auto">
            <a:xfrm>
              <a:off x="5161140" y="7206311"/>
              <a:ext cx="297592" cy="271546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pPr defTabSz="1218495">
                <a:defRPr/>
              </a:pPr>
              <a:endParaRPr lang="zh-CN" altLang="en-US" sz="2399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11"/>
            <p:cNvSpPr>
              <a:spLocks noEditPoints="1"/>
            </p:cNvSpPr>
            <p:nvPr/>
          </p:nvSpPr>
          <p:spPr bwMode="auto">
            <a:xfrm>
              <a:off x="5327791" y="7321837"/>
              <a:ext cx="252358" cy="229861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pPr defTabSz="1218495">
                <a:defRPr/>
              </a:pPr>
              <a:endParaRPr lang="zh-CN" altLang="en-US" sz="2399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37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9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9" grpId="0" animBg="1"/>
      <p:bldP spid="1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647913" y="1284039"/>
            <a:ext cx="362893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239"/>
          <p:cNvSpPr>
            <a:spLocks noEditPoints="1"/>
          </p:cNvSpPr>
          <p:nvPr/>
        </p:nvSpPr>
        <p:spPr bwMode="auto">
          <a:xfrm>
            <a:off x="4858707" y="1996350"/>
            <a:ext cx="2940181" cy="2938639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6876" tIns="48438" rIns="96876" bIns="48438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0" name="Freeform 240"/>
          <p:cNvSpPr>
            <a:spLocks noEditPoints="1"/>
          </p:cNvSpPr>
          <p:nvPr/>
        </p:nvSpPr>
        <p:spPr bwMode="auto">
          <a:xfrm>
            <a:off x="2702574" y="3369712"/>
            <a:ext cx="2556909" cy="255556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6876" tIns="48438" rIns="96876" bIns="48438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1" name="Freeform 241"/>
          <p:cNvSpPr>
            <a:spLocks noEditPoints="1"/>
          </p:cNvSpPr>
          <p:nvPr/>
        </p:nvSpPr>
        <p:spPr bwMode="auto">
          <a:xfrm>
            <a:off x="1087906" y="2829983"/>
            <a:ext cx="1855116" cy="1854142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6876" tIns="48438" rIns="96876" bIns="48438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2" name="Freeform 247"/>
          <p:cNvSpPr>
            <a:spLocks noEditPoints="1"/>
          </p:cNvSpPr>
          <p:nvPr/>
        </p:nvSpPr>
        <p:spPr bwMode="auto">
          <a:xfrm>
            <a:off x="3633634" y="4302027"/>
            <a:ext cx="694793" cy="692680"/>
          </a:xfrm>
          <a:custGeom>
            <a:avLst/>
            <a:gdLst>
              <a:gd name="T0" fmla="*/ 250 w 500"/>
              <a:gd name="T1" fmla="*/ 499 h 499"/>
              <a:gd name="T2" fmla="*/ 0 w 500"/>
              <a:gd name="T3" fmla="*/ 249 h 499"/>
              <a:gd name="T4" fmla="*/ 250 w 500"/>
              <a:gd name="T5" fmla="*/ 0 h 499"/>
              <a:gd name="T6" fmla="*/ 500 w 500"/>
              <a:gd name="T7" fmla="*/ 249 h 499"/>
              <a:gd name="T8" fmla="*/ 250 w 500"/>
              <a:gd name="T9" fmla="*/ 499 h 499"/>
              <a:gd name="T10" fmla="*/ 250 w 500"/>
              <a:gd name="T11" fmla="*/ 140 h 499"/>
              <a:gd name="T12" fmla="*/ 140 w 500"/>
              <a:gd name="T13" fmla="*/ 249 h 499"/>
              <a:gd name="T14" fmla="*/ 250 w 500"/>
              <a:gd name="T15" fmla="*/ 359 h 499"/>
              <a:gd name="T16" fmla="*/ 360 w 500"/>
              <a:gd name="T17" fmla="*/ 249 h 499"/>
              <a:gd name="T18" fmla="*/ 250 w 500"/>
              <a:gd name="T19" fmla="*/ 14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0" h="499">
                <a:moveTo>
                  <a:pt x="250" y="499"/>
                </a:moveTo>
                <a:cubicBezTo>
                  <a:pt x="112" y="499"/>
                  <a:pt x="0" y="387"/>
                  <a:pt x="0" y="249"/>
                </a:cubicBezTo>
                <a:cubicBezTo>
                  <a:pt x="0" y="112"/>
                  <a:pt x="112" y="0"/>
                  <a:pt x="250" y="0"/>
                </a:cubicBezTo>
                <a:cubicBezTo>
                  <a:pt x="388" y="0"/>
                  <a:pt x="500" y="112"/>
                  <a:pt x="500" y="249"/>
                </a:cubicBezTo>
                <a:cubicBezTo>
                  <a:pt x="500" y="387"/>
                  <a:pt x="388" y="499"/>
                  <a:pt x="250" y="499"/>
                </a:cubicBezTo>
                <a:close/>
                <a:moveTo>
                  <a:pt x="250" y="140"/>
                </a:moveTo>
                <a:cubicBezTo>
                  <a:pt x="190" y="140"/>
                  <a:pt x="140" y="189"/>
                  <a:pt x="140" y="249"/>
                </a:cubicBezTo>
                <a:cubicBezTo>
                  <a:pt x="140" y="310"/>
                  <a:pt x="190" y="359"/>
                  <a:pt x="250" y="359"/>
                </a:cubicBezTo>
                <a:cubicBezTo>
                  <a:pt x="311" y="359"/>
                  <a:pt x="360" y="310"/>
                  <a:pt x="360" y="249"/>
                </a:cubicBezTo>
                <a:cubicBezTo>
                  <a:pt x="360" y="189"/>
                  <a:pt x="311" y="140"/>
                  <a:pt x="250" y="140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6876" tIns="48438" rIns="96876" bIns="48438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3" name="Freeform 248"/>
          <p:cNvSpPr>
            <a:spLocks noEditPoints="1"/>
          </p:cNvSpPr>
          <p:nvPr/>
        </p:nvSpPr>
        <p:spPr bwMode="auto">
          <a:xfrm>
            <a:off x="5945523" y="3066852"/>
            <a:ext cx="796300" cy="799379"/>
          </a:xfrm>
          <a:custGeom>
            <a:avLst/>
            <a:gdLst>
              <a:gd name="T0" fmla="*/ 287 w 574"/>
              <a:gd name="T1" fmla="*/ 575 h 575"/>
              <a:gd name="T2" fmla="*/ 0 w 574"/>
              <a:gd name="T3" fmla="*/ 287 h 575"/>
              <a:gd name="T4" fmla="*/ 287 w 574"/>
              <a:gd name="T5" fmla="*/ 0 h 575"/>
              <a:gd name="T6" fmla="*/ 574 w 574"/>
              <a:gd name="T7" fmla="*/ 287 h 575"/>
              <a:gd name="T8" fmla="*/ 287 w 574"/>
              <a:gd name="T9" fmla="*/ 575 h 575"/>
              <a:gd name="T10" fmla="*/ 287 w 574"/>
              <a:gd name="T11" fmla="*/ 160 h 575"/>
              <a:gd name="T12" fmla="*/ 160 w 574"/>
              <a:gd name="T13" fmla="*/ 287 h 575"/>
              <a:gd name="T14" fmla="*/ 287 w 574"/>
              <a:gd name="T15" fmla="*/ 415 h 575"/>
              <a:gd name="T16" fmla="*/ 414 w 574"/>
              <a:gd name="T17" fmla="*/ 287 h 575"/>
              <a:gd name="T18" fmla="*/ 287 w 574"/>
              <a:gd name="T19" fmla="*/ 16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4" h="575">
                <a:moveTo>
                  <a:pt x="287" y="575"/>
                </a:moveTo>
                <a:cubicBezTo>
                  <a:pt x="129" y="575"/>
                  <a:pt x="0" y="446"/>
                  <a:pt x="0" y="287"/>
                </a:cubicBezTo>
                <a:cubicBezTo>
                  <a:pt x="0" y="129"/>
                  <a:pt x="129" y="0"/>
                  <a:pt x="287" y="0"/>
                </a:cubicBezTo>
                <a:cubicBezTo>
                  <a:pt x="446" y="0"/>
                  <a:pt x="574" y="129"/>
                  <a:pt x="574" y="287"/>
                </a:cubicBezTo>
                <a:cubicBezTo>
                  <a:pt x="574" y="446"/>
                  <a:pt x="446" y="575"/>
                  <a:pt x="287" y="575"/>
                </a:cubicBezTo>
                <a:close/>
                <a:moveTo>
                  <a:pt x="287" y="160"/>
                </a:moveTo>
                <a:cubicBezTo>
                  <a:pt x="217" y="160"/>
                  <a:pt x="160" y="217"/>
                  <a:pt x="160" y="287"/>
                </a:cubicBezTo>
                <a:cubicBezTo>
                  <a:pt x="160" y="358"/>
                  <a:pt x="217" y="415"/>
                  <a:pt x="287" y="415"/>
                </a:cubicBezTo>
                <a:cubicBezTo>
                  <a:pt x="357" y="415"/>
                  <a:pt x="414" y="358"/>
                  <a:pt x="414" y="287"/>
                </a:cubicBezTo>
                <a:cubicBezTo>
                  <a:pt x="414" y="217"/>
                  <a:pt x="357" y="160"/>
                  <a:pt x="287" y="16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6876" tIns="48438" rIns="96876" bIns="48438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4" name="Freeform 249"/>
          <p:cNvSpPr>
            <a:spLocks noEditPoints="1"/>
          </p:cNvSpPr>
          <p:nvPr/>
        </p:nvSpPr>
        <p:spPr bwMode="auto">
          <a:xfrm>
            <a:off x="1765197" y="3508669"/>
            <a:ext cx="504032" cy="503765"/>
          </a:xfrm>
          <a:custGeom>
            <a:avLst/>
            <a:gdLst>
              <a:gd name="T0" fmla="*/ 181 w 363"/>
              <a:gd name="T1" fmla="*/ 363 h 363"/>
              <a:gd name="T2" fmla="*/ 0 w 363"/>
              <a:gd name="T3" fmla="*/ 181 h 363"/>
              <a:gd name="T4" fmla="*/ 181 w 363"/>
              <a:gd name="T5" fmla="*/ 0 h 363"/>
              <a:gd name="T6" fmla="*/ 363 w 363"/>
              <a:gd name="T7" fmla="*/ 181 h 363"/>
              <a:gd name="T8" fmla="*/ 181 w 363"/>
              <a:gd name="T9" fmla="*/ 363 h 363"/>
              <a:gd name="T10" fmla="*/ 181 w 363"/>
              <a:gd name="T11" fmla="*/ 120 h 363"/>
              <a:gd name="T12" fmla="*/ 120 w 363"/>
              <a:gd name="T13" fmla="*/ 181 h 363"/>
              <a:gd name="T14" fmla="*/ 181 w 363"/>
              <a:gd name="T15" fmla="*/ 243 h 363"/>
              <a:gd name="T16" fmla="*/ 243 w 363"/>
              <a:gd name="T17" fmla="*/ 181 h 363"/>
              <a:gd name="T18" fmla="*/ 181 w 363"/>
              <a:gd name="T19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363"/>
                </a:moveTo>
                <a:cubicBezTo>
                  <a:pt x="81" y="363"/>
                  <a:pt x="0" y="282"/>
                  <a:pt x="0" y="181"/>
                </a:cubicBezTo>
                <a:cubicBezTo>
                  <a:pt x="0" y="81"/>
                  <a:pt x="81" y="0"/>
                  <a:pt x="181" y="0"/>
                </a:cubicBezTo>
                <a:cubicBezTo>
                  <a:pt x="281" y="0"/>
                  <a:pt x="363" y="81"/>
                  <a:pt x="363" y="181"/>
                </a:cubicBezTo>
                <a:cubicBezTo>
                  <a:pt x="363" y="282"/>
                  <a:pt x="281" y="363"/>
                  <a:pt x="181" y="363"/>
                </a:cubicBezTo>
                <a:close/>
                <a:moveTo>
                  <a:pt x="181" y="120"/>
                </a:moveTo>
                <a:cubicBezTo>
                  <a:pt x="147" y="120"/>
                  <a:pt x="120" y="147"/>
                  <a:pt x="120" y="181"/>
                </a:cubicBezTo>
                <a:cubicBezTo>
                  <a:pt x="120" y="215"/>
                  <a:pt x="147" y="243"/>
                  <a:pt x="181" y="243"/>
                </a:cubicBezTo>
                <a:cubicBezTo>
                  <a:pt x="215" y="243"/>
                  <a:pt x="243" y="215"/>
                  <a:pt x="243" y="181"/>
                </a:cubicBezTo>
                <a:cubicBezTo>
                  <a:pt x="243" y="147"/>
                  <a:pt x="215" y="120"/>
                  <a:pt x="181" y="120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6876" tIns="48438" rIns="96876" bIns="48438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j-ea"/>
              <a:ea typeface="+mj-ea"/>
            </a:endParaRPr>
          </a:p>
        </p:txBody>
      </p:sp>
      <p:grpSp>
        <p:nvGrpSpPr>
          <p:cNvPr id="15" name="Group 9"/>
          <p:cNvGrpSpPr/>
          <p:nvPr/>
        </p:nvGrpSpPr>
        <p:grpSpPr>
          <a:xfrm>
            <a:off x="872291" y="2565431"/>
            <a:ext cx="1517604" cy="2512284"/>
            <a:chOff x="1498443" y="3296141"/>
            <a:chExt cx="1376598" cy="2280056"/>
          </a:xfrm>
          <a:solidFill>
            <a:srgbClr val="EB340D"/>
          </a:solidFill>
        </p:grpSpPr>
        <p:grpSp>
          <p:nvGrpSpPr>
            <p:cNvPr id="16" name="Group 10"/>
            <p:cNvGrpSpPr/>
            <p:nvPr/>
          </p:nvGrpSpPr>
          <p:grpSpPr>
            <a:xfrm rot="20700000">
              <a:off x="1498443" y="3464825"/>
              <a:ext cx="1055686" cy="2111372"/>
              <a:chOff x="1480457" y="3328209"/>
              <a:chExt cx="1055686" cy="2111372"/>
            </a:xfrm>
            <a:grpFill/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1480457" y="3328209"/>
                <a:ext cx="1055686" cy="1055686"/>
              </a:xfrm>
              <a:custGeom>
                <a:avLst/>
                <a:gdLst>
                  <a:gd name="T0" fmla="*/ 482 w 482"/>
                  <a:gd name="T1" fmla="*/ 36 h 482"/>
                  <a:gd name="T2" fmla="*/ 482 w 482"/>
                  <a:gd name="T3" fmla="*/ 0 h 482"/>
                  <a:gd name="T4" fmla="*/ 0 w 482"/>
                  <a:gd name="T5" fmla="*/ 482 h 482"/>
                  <a:gd name="T6" fmla="*/ 36 w 482"/>
                  <a:gd name="T7" fmla="*/ 482 h 482"/>
                  <a:gd name="T8" fmla="*/ 482 w 482"/>
                  <a:gd name="T9" fmla="*/ 3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482">
                    <a:moveTo>
                      <a:pt x="482" y="36"/>
                    </a:moveTo>
                    <a:cubicBezTo>
                      <a:pt x="482" y="0"/>
                      <a:pt x="482" y="0"/>
                      <a:pt x="482" y="0"/>
                    </a:cubicBezTo>
                    <a:cubicBezTo>
                      <a:pt x="216" y="0"/>
                      <a:pt x="0" y="216"/>
                      <a:pt x="0" y="482"/>
                    </a:cubicBezTo>
                    <a:cubicBezTo>
                      <a:pt x="36" y="482"/>
                      <a:pt x="36" y="482"/>
                      <a:pt x="36" y="482"/>
                    </a:cubicBezTo>
                    <a:cubicBezTo>
                      <a:pt x="36" y="236"/>
                      <a:pt x="235" y="36"/>
                      <a:pt x="482" y="36"/>
                    </a:cubicBezTo>
                    <a:close/>
                  </a:path>
                </a:pathLst>
              </a:custGeom>
              <a:grpFill/>
              <a:ln w="9525">
                <a:solidFill>
                  <a:srgbClr val="EB340D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ea"/>
                  <a:ea typeface="+mj-ea"/>
                </a:endParaRPr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1480457" y="4383895"/>
                <a:ext cx="1055686" cy="1055686"/>
              </a:xfrm>
              <a:custGeom>
                <a:avLst/>
                <a:gdLst>
                  <a:gd name="T0" fmla="*/ 36 w 482"/>
                  <a:gd name="T1" fmla="*/ 0 h 482"/>
                  <a:gd name="T2" fmla="*/ 36 w 482"/>
                  <a:gd name="T3" fmla="*/ 0 h 482"/>
                  <a:gd name="T4" fmla="*/ 0 w 482"/>
                  <a:gd name="T5" fmla="*/ 0 h 482"/>
                  <a:gd name="T6" fmla="*/ 482 w 482"/>
                  <a:gd name="T7" fmla="*/ 482 h 482"/>
                  <a:gd name="T8" fmla="*/ 482 w 482"/>
                  <a:gd name="T9" fmla="*/ 447 h 482"/>
                  <a:gd name="T10" fmla="*/ 36 w 482"/>
                  <a:gd name="T11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2" h="482"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67"/>
                      <a:pt x="216" y="482"/>
                      <a:pt x="482" y="482"/>
                    </a:cubicBezTo>
                    <a:cubicBezTo>
                      <a:pt x="482" y="447"/>
                      <a:pt x="482" y="447"/>
                      <a:pt x="482" y="447"/>
                    </a:cubicBezTo>
                    <a:cubicBezTo>
                      <a:pt x="235" y="447"/>
                      <a:pt x="36" y="247"/>
                      <a:pt x="36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EB340D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ea"/>
                  <a:ea typeface="+mj-ea"/>
                </a:endParaRPr>
              </a:p>
            </p:txBody>
          </p:sp>
        </p:grpSp>
        <p:sp>
          <p:nvSpPr>
            <p:cNvPr id="17" name="Oval 11"/>
            <p:cNvSpPr/>
            <p:nvPr/>
          </p:nvSpPr>
          <p:spPr>
            <a:xfrm>
              <a:off x="2221301" y="3296141"/>
              <a:ext cx="174172" cy="174172"/>
            </a:xfrm>
            <a:prstGeom prst="ellipse">
              <a:avLst/>
            </a:prstGeom>
            <a:grpFill/>
            <a:ln>
              <a:solidFill>
                <a:srgbClr val="EB34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Oval 12"/>
            <p:cNvSpPr/>
            <p:nvPr/>
          </p:nvSpPr>
          <p:spPr>
            <a:xfrm>
              <a:off x="2700869" y="5282871"/>
              <a:ext cx="174172" cy="174172"/>
            </a:xfrm>
            <a:prstGeom prst="ellipse">
              <a:avLst/>
            </a:prstGeom>
            <a:grpFill/>
            <a:ln>
              <a:solidFill>
                <a:srgbClr val="EB34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828794" y="1516830"/>
            <a:ext cx="1535755" cy="497932"/>
          </a:xfrm>
          <a:prstGeom prst="rect">
            <a:avLst/>
          </a:prstGeom>
          <a:noFill/>
        </p:spPr>
        <p:txBody>
          <a:bodyPr wrap="none" lIns="96876" tIns="48438" rIns="96876" bIns="48438" rtlCol="0">
            <a:spAutoFit/>
          </a:bodyPr>
          <a:lstStyle/>
          <a:p>
            <a:r>
              <a:rPr lang="zh-CN" altLang="en-US" sz="2600" b="1" dirty="0">
                <a:latin typeface="+mj-ea"/>
                <a:ea typeface="+mj-ea"/>
              </a:rPr>
              <a:t>填加标题</a:t>
            </a:r>
            <a:endParaRPr lang="id-ID" sz="2600" b="1" dirty="0"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8796" y="1941420"/>
            <a:ext cx="2970721" cy="529607"/>
          </a:xfrm>
          <a:prstGeom prst="rect">
            <a:avLst/>
          </a:prstGeom>
          <a:noFill/>
        </p:spPr>
        <p:txBody>
          <a:bodyPr wrap="square" lIns="96876" tIns="48438" rIns="96876" bIns="4843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+mj-ea"/>
                <a:ea typeface="+mj-ea"/>
              </a:rPr>
              <a:t>此处添加详细文本描述，建议与标题相关并符合整体语言风格</a:t>
            </a:r>
            <a:endParaRPr lang="en-US" sz="1000" b="1" dirty="0">
              <a:latin typeface="+mj-ea"/>
              <a:ea typeface="+mj-ea"/>
            </a:endParaRPr>
          </a:p>
        </p:txBody>
      </p:sp>
      <p:grpSp>
        <p:nvGrpSpPr>
          <p:cNvPr id="23" name="Group 17"/>
          <p:cNvGrpSpPr/>
          <p:nvPr/>
        </p:nvGrpSpPr>
        <p:grpSpPr>
          <a:xfrm>
            <a:off x="8016216" y="1813559"/>
            <a:ext cx="2970721" cy="948712"/>
            <a:chOff x="8198838" y="2976912"/>
            <a:chExt cx="2694701" cy="861015"/>
          </a:xfrm>
        </p:grpSpPr>
        <p:sp>
          <p:nvSpPr>
            <p:cNvPr id="24" name="TextBox 23"/>
            <p:cNvSpPr txBox="1"/>
            <p:nvPr/>
          </p:nvSpPr>
          <p:spPr>
            <a:xfrm>
              <a:off x="8198838" y="2976912"/>
              <a:ext cx="1383104" cy="446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 b="1" dirty="0">
                  <a:latin typeface="+mj-ea"/>
                  <a:ea typeface="+mj-ea"/>
                </a:rPr>
                <a:t>填加标题</a:t>
              </a:r>
              <a:endParaRPr lang="id-ID" altLang="zh-CN" sz="2600" b="1" dirty="0">
                <a:latin typeface="+mj-ea"/>
                <a:ea typeface="+mj-ea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198838" y="3362257"/>
              <a:ext cx="2694701" cy="475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j-ea"/>
                  <a:ea typeface="+mj-ea"/>
                </a:rPr>
                <a:t>此处添加详细文本描述，建议与标题相关并符合整体语言风格</a:t>
              </a:r>
              <a:endParaRPr lang="en-US" sz="1000" b="1" dirty="0">
                <a:latin typeface="+mj-ea"/>
                <a:ea typeface="+mj-ea"/>
              </a:endParaRPr>
            </a:p>
          </p:txBody>
        </p:sp>
      </p:grpSp>
      <p:grpSp>
        <p:nvGrpSpPr>
          <p:cNvPr id="26" name="Group 20"/>
          <p:cNvGrpSpPr/>
          <p:nvPr/>
        </p:nvGrpSpPr>
        <p:grpSpPr>
          <a:xfrm>
            <a:off x="8016216" y="4773153"/>
            <a:ext cx="2970721" cy="948712"/>
            <a:chOff x="8198838" y="3752829"/>
            <a:chExt cx="2694701" cy="861015"/>
          </a:xfrm>
        </p:grpSpPr>
        <p:sp>
          <p:nvSpPr>
            <p:cNvPr id="27" name="TextBox 26"/>
            <p:cNvSpPr txBox="1"/>
            <p:nvPr/>
          </p:nvSpPr>
          <p:spPr>
            <a:xfrm>
              <a:off x="8198838" y="3752829"/>
              <a:ext cx="1383104" cy="446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 b="1" dirty="0">
                  <a:latin typeface="+mj-ea"/>
                  <a:ea typeface="+mj-ea"/>
                </a:rPr>
                <a:t>填加标题</a:t>
              </a:r>
              <a:endParaRPr lang="id-ID" altLang="zh-CN" sz="2600" b="1" dirty="0">
                <a:latin typeface="+mj-ea"/>
                <a:ea typeface="+mj-ea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198838" y="4138174"/>
              <a:ext cx="2694701" cy="475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j-ea"/>
                  <a:ea typeface="+mj-ea"/>
                </a:rPr>
                <a:t>此处添加详细文本描述，建议与标题相关并符合整体语言风格</a:t>
              </a:r>
              <a:endParaRPr lang="en-US" sz="1000" b="1" dirty="0">
                <a:latin typeface="+mj-ea"/>
                <a:ea typeface="+mj-ea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8027456" y="3001979"/>
            <a:ext cx="3904219" cy="1598233"/>
          </a:xfrm>
          <a:prstGeom prst="rect">
            <a:avLst/>
          </a:prstGeom>
          <a:noFill/>
        </p:spPr>
        <p:txBody>
          <a:bodyPr wrap="square" lIns="96876" tIns="48438" rIns="96876" bIns="4843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r>
              <a:rPr lang="id-ID" sz="1300" b="1" dirty="0">
                <a:latin typeface="+mj-ea"/>
                <a:ea typeface="+mj-ea"/>
              </a:rPr>
              <a:t> </a:t>
            </a:r>
            <a:r>
              <a:rPr lang="zh-CN" altLang="en-US" sz="1300" dirty="0">
                <a:latin typeface="+mj-ea"/>
                <a:ea typeface="+mj-ea"/>
              </a:rPr>
              <a:t>此处添加详细文本描述，并符合整体语言风格，语言描述尽量简洁生动。</a:t>
            </a:r>
            <a:endParaRPr lang="id-ID" sz="1300" dirty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id-ID" sz="1300" dirty="0">
              <a:latin typeface="+mj-ea"/>
              <a:ea typeface="+mj-ea"/>
            </a:endParaRPr>
          </a:p>
        </p:txBody>
      </p:sp>
      <p:cxnSp>
        <p:nvCxnSpPr>
          <p:cNvPr id="30" name="Straight Connector 24"/>
          <p:cNvCxnSpPr/>
          <p:nvPr/>
        </p:nvCxnSpPr>
        <p:spPr>
          <a:xfrm>
            <a:off x="5364257" y="5450500"/>
            <a:ext cx="2623668" cy="0"/>
          </a:xfrm>
          <a:prstGeom prst="line">
            <a:avLst/>
          </a:prstGeom>
          <a:ln w="28575">
            <a:solidFill>
              <a:srgbClr val="EB340D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617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8" dur="5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0" dur="5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4" grpId="0" animBg="1"/>
      <p:bldP spid="21" grpId="0"/>
      <p:bldP spid="22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网线"/>
          <p:cNvGrpSpPr>
            <a:grpSpLocks/>
          </p:cNvGrpSpPr>
          <p:nvPr/>
        </p:nvGrpSpPr>
        <p:grpSpPr bwMode="auto">
          <a:xfrm>
            <a:off x="791296" y="1508787"/>
            <a:ext cx="4218563" cy="4438716"/>
            <a:chOff x="1937437" y="1332541"/>
            <a:chExt cx="3986578" cy="4192919"/>
          </a:xfrm>
        </p:grpSpPr>
        <p:sp>
          <p:nvSpPr>
            <p:cNvPr id="9" name="Line 16"/>
            <p:cNvSpPr>
              <a:spLocks noChangeShapeType="1"/>
            </p:cNvSpPr>
            <p:nvPr/>
          </p:nvSpPr>
          <p:spPr bwMode="gray">
            <a:xfrm>
              <a:off x="1937437" y="3430588"/>
              <a:ext cx="3986578" cy="0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0" name="Line 17"/>
            <p:cNvSpPr>
              <a:spLocks noChangeShapeType="1"/>
            </p:cNvSpPr>
            <p:nvPr/>
          </p:nvSpPr>
          <p:spPr bwMode="gray">
            <a:xfrm>
              <a:off x="3931520" y="1332541"/>
              <a:ext cx="0" cy="4192919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gray">
            <a:xfrm>
              <a:off x="2332760" y="1808648"/>
              <a:ext cx="3192756" cy="3216899"/>
            </a:xfrm>
            <a:prstGeom prst="ellipse">
              <a:avLst/>
            </a:prstGeom>
            <a:noFill/>
            <a:ln w="9525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2135892" y="1600749"/>
              <a:ext cx="3608719" cy="3643808"/>
            </a:xfrm>
            <a:prstGeom prst="ellipse">
              <a:avLst/>
            </a:prstGeom>
            <a:noFill/>
            <a:ln w="19050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13" name="标题"/>
          <p:cNvGrpSpPr>
            <a:grpSpLocks/>
          </p:cNvGrpSpPr>
          <p:nvPr/>
        </p:nvGrpSpPr>
        <p:grpSpPr bwMode="auto">
          <a:xfrm>
            <a:off x="1479364" y="2308619"/>
            <a:ext cx="2823944" cy="2880341"/>
            <a:chOff x="579" y="1589"/>
            <a:chExt cx="1358" cy="1358"/>
          </a:xfrm>
          <a:solidFill>
            <a:srgbClr val="EB340D"/>
          </a:solidFill>
        </p:grpSpPr>
        <p:sp>
          <p:nvSpPr>
            <p:cNvPr id="14" name="Oval 12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pFill/>
            <a:ln w="38100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gray">
            <a:xfrm>
              <a:off x="635" y="1642"/>
              <a:ext cx="1245" cy="1246"/>
            </a:xfrm>
            <a:prstGeom prst="ellipse">
              <a:avLst/>
            </a:prstGeom>
            <a:grpFill/>
            <a:ln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gray">
            <a:xfrm>
              <a:off x="865" y="1880"/>
              <a:ext cx="797" cy="79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27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</a:rPr>
                <a:t>未来与创新</a:t>
              </a:r>
            </a:p>
          </p:txBody>
        </p:sp>
      </p:grpSp>
      <p:sp>
        <p:nvSpPr>
          <p:cNvPr id="17" name="文本5"/>
          <p:cNvSpPr>
            <a:spLocks noChangeArrowheads="1"/>
          </p:cNvSpPr>
          <p:nvPr/>
        </p:nvSpPr>
        <p:spPr bwMode="black">
          <a:xfrm>
            <a:off x="4072400" y="5268596"/>
            <a:ext cx="2473008" cy="39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96766" tIns="48383" rIns="96766" bIns="48383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9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900" kern="0" dirty="0">
                <a:latin typeface="Arial" panose="020B0604020202020204" pitchFamily="34" charset="0"/>
                <a:ea typeface="微软雅黑" pitchFamily="34" charset="-122"/>
              </a:rPr>
              <a:t>5</a:t>
            </a:r>
          </a:p>
        </p:txBody>
      </p:sp>
      <p:sp>
        <p:nvSpPr>
          <p:cNvPr id="18" name="文本4"/>
          <p:cNvSpPr>
            <a:spLocks noChangeArrowheads="1"/>
          </p:cNvSpPr>
          <p:nvPr/>
        </p:nvSpPr>
        <p:spPr bwMode="black">
          <a:xfrm>
            <a:off x="4828415" y="4510891"/>
            <a:ext cx="2473008" cy="39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96766" tIns="48383" rIns="96766" bIns="48383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9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900" kern="0" dirty="0">
                <a:latin typeface="Arial" panose="020B0604020202020204" pitchFamily="34" charset="0"/>
                <a:ea typeface="微软雅黑" pitchFamily="34" charset="-122"/>
              </a:rPr>
              <a:t>4</a:t>
            </a:r>
          </a:p>
        </p:txBody>
      </p:sp>
      <p:sp>
        <p:nvSpPr>
          <p:cNvPr id="19" name="文本3"/>
          <p:cNvSpPr>
            <a:spLocks noChangeArrowheads="1"/>
          </p:cNvSpPr>
          <p:nvPr/>
        </p:nvSpPr>
        <p:spPr bwMode="black">
          <a:xfrm>
            <a:off x="5115701" y="3554097"/>
            <a:ext cx="2471328" cy="39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96766" tIns="48383" rIns="96766" bIns="48383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9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900" kern="0" dirty="0">
                <a:latin typeface="Arial" panose="020B0604020202020204" pitchFamily="34" charset="0"/>
                <a:ea typeface="微软雅黑" pitchFamily="34" charset="-122"/>
              </a:rPr>
              <a:t>3</a:t>
            </a:r>
          </a:p>
        </p:txBody>
      </p:sp>
      <p:sp>
        <p:nvSpPr>
          <p:cNvPr id="20" name="文本2"/>
          <p:cNvSpPr>
            <a:spLocks noChangeArrowheads="1"/>
          </p:cNvSpPr>
          <p:nvPr/>
        </p:nvSpPr>
        <p:spPr bwMode="black">
          <a:xfrm>
            <a:off x="4833456" y="2624184"/>
            <a:ext cx="2471328" cy="39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96766" tIns="48383" rIns="96766" bIns="48383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9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900" kern="0" dirty="0">
                <a:latin typeface="Arial" panose="020B0604020202020204" pitchFamily="34" charset="0"/>
                <a:ea typeface="微软雅黑" pitchFamily="34" charset="-122"/>
              </a:rPr>
              <a:t>2</a:t>
            </a:r>
          </a:p>
        </p:txBody>
      </p:sp>
      <p:sp>
        <p:nvSpPr>
          <p:cNvPr id="21" name="文本1"/>
          <p:cNvSpPr>
            <a:spLocks noChangeArrowheads="1"/>
          </p:cNvSpPr>
          <p:nvPr/>
        </p:nvSpPr>
        <p:spPr bwMode="black">
          <a:xfrm>
            <a:off x="4016960" y="1791036"/>
            <a:ext cx="2473008" cy="389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96766" tIns="48383" rIns="96766" bIns="48383" anchor="ctr">
            <a:spAutoFit/>
          </a:bodyPr>
          <a:lstStyle/>
          <a:p>
            <a:pPr>
              <a:defRPr/>
            </a:pPr>
            <a:r>
              <a:rPr lang="zh-CN" altLang="en-US" sz="19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900" kern="0" dirty="0">
                <a:latin typeface="Arial" panose="020B0604020202020204" pitchFamily="34" charset="0"/>
                <a:ea typeface="微软雅黑" pitchFamily="34" charset="-122"/>
              </a:rPr>
              <a:t>1</a:t>
            </a:r>
          </a:p>
        </p:txBody>
      </p:sp>
      <p:grpSp>
        <p:nvGrpSpPr>
          <p:cNvPr id="22" name="圆圈1"/>
          <p:cNvGrpSpPr>
            <a:grpSpLocks/>
          </p:cNvGrpSpPr>
          <p:nvPr/>
        </p:nvGrpSpPr>
        <p:grpSpPr bwMode="auto">
          <a:xfrm>
            <a:off x="3577529" y="1773267"/>
            <a:ext cx="403420" cy="403399"/>
            <a:chOff x="2928" y="2208"/>
            <a:chExt cx="262" cy="262"/>
          </a:xfrm>
          <a:solidFill>
            <a:srgbClr val="0070C0"/>
          </a:solidFill>
        </p:grpSpPr>
        <p:sp>
          <p:nvSpPr>
            <p:cNvPr id="23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solidFill>
              <a:srgbClr val="EB340D"/>
            </a:solidFill>
            <a:ln w="12700">
              <a:solidFill>
                <a:srgbClr val="EB340D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4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solidFill>
              <a:srgbClr val="EB34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5" name="圆圈2"/>
          <p:cNvGrpSpPr>
            <a:grpSpLocks/>
          </p:cNvGrpSpPr>
          <p:nvPr/>
        </p:nvGrpSpPr>
        <p:grpSpPr bwMode="auto">
          <a:xfrm>
            <a:off x="4422074" y="2610226"/>
            <a:ext cx="403420" cy="403399"/>
            <a:chOff x="2928" y="2208"/>
            <a:chExt cx="262" cy="262"/>
          </a:xfrm>
          <a:solidFill>
            <a:srgbClr val="EB340D"/>
          </a:solidFill>
        </p:grpSpPr>
        <p:sp>
          <p:nvSpPr>
            <p:cNvPr id="26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7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8" name="圆圈3"/>
          <p:cNvGrpSpPr>
            <a:grpSpLocks/>
          </p:cNvGrpSpPr>
          <p:nvPr/>
        </p:nvGrpSpPr>
        <p:grpSpPr bwMode="auto">
          <a:xfrm>
            <a:off x="4697303" y="3522583"/>
            <a:ext cx="403420" cy="403399"/>
            <a:chOff x="2928" y="2208"/>
            <a:chExt cx="262" cy="262"/>
          </a:xfrm>
          <a:solidFill>
            <a:srgbClr val="EB340D"/>
          </a:solidFill>
        </p:grpSpPr>
        <p:sp>
          <p:nvSpPr>
            <p:cNvPr id="29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0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31" name="圆圈4"/>
          <p:cNvGrpSpPr>
            <a:grpSpLocks/>
          </p:cNvGrpSpPr>
          <p:nvPr/>
        </p:nvGrpSpPr>
        <p:grpSpPr bwMode="auto">
          <a:xfrm>
            <a:off x="4410763" y="4491497"/>
            <a:ext cx="403420" cy="403399"/>
            <a:chOff x="2928" y="2208"/>
            <a:chExt cx="262" cy="262"/>
          </a:xfrm>
          <a:solidFill>
            <a:srgbClr val="EB340D"/>
          </a:solidFill>
        </p:grpSpPr>
        <p:sp>
          <p:nvSpPr>
            <p:cNvPr id="32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3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34" name="圆圈5"/>
          <p:cNvGrpSpPr>
            <a:grpSpLocks/>
          </p:cNvGrpSpPr>
          <p:nvPr/>
        </p:nvGrpSpPr>
        <p:grpSpPr bwMode="auto">
          <a:xfrm>
            <a:off x="3668015" y="5230433"/>
            <a:ext cx="403420" cy="403399"/>
            <a:chOff x="2928" y="2208"/>
            <a:chExt cx="262" cy="262"/>
          </a:xfrm>
          <a:solidFill>
            <a:srgbClr val="EB340D"/>
          </a:solidFill>
        </p:grpSpPr>
        <p:sp>
          <p:nvSpPr>
            <p:cNvPr id="35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6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37" name="文本框 74"/>
          <p:cNvSpPr txBox="1">
            <a:spLocks noChangeArrowheads="1"/>
          </p:cNvSpPr>
          <p:nvPr/>
        </p:nvSpPr>
        <p:spPr bwMode="auto">
          <a:xfrm>
            <a:off x="7824192" y="2386396"/>
            <a:ext cx="4032448" cy="1378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766" tIns="48383" rIns="96766" bIns="48383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8" name="文本框 75"/>
          <p:cNvSpPr txBox="1">
            <a:spLocks noChangeArrowheads="1"/>
          </p:cNvSpPr>
          <p:nvPr/>
        </p:nvSpPr>
        <p:spPr bwMode="auto">
          <a:xfrm>
            <a:off x="7824192" y="3621021"/>
            <a:ext cx="3840427" cy="2313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766" tIns="48383" rIns="96766" bIns="48383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9" name="矩形 1"/>
          <p:cNvSpPr>
            <a:spLocks noChangeArrowheads="1"/>
          </p:cNvSpPr>
          <p:nvPr/>
        </p:nvSpPr>
        <p:spPr bwMode="auto">
          <a:xfrm>
            <a:off x="7824194" y="1796819"/>
            <a:ext cx="1920213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766" tIns="48383" rIns="96766" bIns="48383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35"/>
          <p:cNvSpPr>
            <a:spLocks/>
          </p:cNvSpPr>
          <p:nvPr/>
        </p:nvSpPr>
        <p:spPr bwMode="auto">
          <a:xfrm flipV="1">
            <a:off x="3514408" y="2957265"/>
            <a:ext cx="493255" cy="463361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1706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Freeform 27"/>
          <p:cNvSpPr>
            <a:spLocks/>
          </p:cNvSpPr>
          <p:nvPr/>
        </p:nvSpPr>
        <p:spPr bwMode="auto">
          <a:xfrm flipV="1">
            <a:off x="3671202" y="3188945"/>
            <a:ext cx="2277940" cy="1352714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1706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Freeform 27"/>
          <p:cNvSpPr>
            <a:spLocks/>
          </p:cNvSpPr>
          <p:nvPr/>
        </p:nvSpPr>
        <p:spPr bwMode="auto">
          <a:xfrm flipH="1">
            <a:off x="6183059" y="3231144"/>
            <a:ext cx="2211604" cy="1313322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1706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Freeform 35"/>
          <p:cNvSpPr>
            <a:spLocks/>
          </p:cNvSpPr>
          <p:nvPr/>
        </p:nvSpPr>
        <p:spPr bwMode="auto">
          <a:xfrm flipH="1">
            <a:off x="8079387" y="4347236"/>
            <a:ext cx="478891" cy="449868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1706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Freeform 35"/>
          <p:cNvSpPr>
            <a:spLocks/>
          </p:cNvSpPr>
          <p:nvPr/>
        </p:nvSpPr>
        <p:spPr bwMode="auto">
          <a:xfrm rot="16200000" flipH="1">
            <a:off x="6500574" y="1359721"/>
            <a:ext cx="476145" cy="447289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1706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Freeform 27"/>
          <p:cNvSpPr>
            <a:spLocks/>
          </p:cNvSpPr>
          <p:nvPr/>
        </p:nvSpPr>
        <p:spPr bwMode="auto">
          <a:xfrm rot="16200000" flipH="1">
            <a:off x="5002771" y="1902863"/>
            <a:ext cx="2198921" cy="1305790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1706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Freeform 35"/>
          <p:cNvSpPr>
            <a:spLocks/>
          </p:cNvSpPr>
          <p:nvPr/>
        </p:nvSpPr>
        <p:spPr bwMode="auto">
          <a:xfrm rot="5400000" flipH="1">
            <a:off x="5188663" y="6054466"/>
            <a:ext cx="484545" cy="455179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1706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Freeform 27"/>
          <p:cNvSpPr>
            <a:spLocks/>
          </p:cNvSpPr>
          <p:nvPr/>
        </p:nvSpPr>
        <p:spPr bwMode="auto">
          <a:xfrm rot="5400000" flipH="1">
            <a:off x="4976493" y="4584974"/>
            <a:ext cx="2237715" cy="1328827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1706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文本框 60"/>
          <p:cNvSpPr txBox="1"/>
          <p:nvPr/>
        </p:nvSpPr>
        <p:spPr>
          <a:xfrm>
            <a:off x="5735288" y="2698154"/>
            <a:ext cx="697445" cy="6461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599" b="1" dirty="0">
                <a:latin typeface="Arial" panose="020B0604020202020204" pitchFamily="34" charset="0"/>
                <a:ea typeface="微软雅黑" pitchFamily="34" charset="-122"/>
              </a:rPr>
              <a:t>01</a:t>
            </a:r>
            <a:endParaRPr lang="zh-CN" altLang="en-US" sz="3599" b="1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82" name="文本框 61"/>
          <p:cNvSpPr txBox="1"/>
          <p:nvPr/>
        </p:nvSpPr>
        <p:spPr>
          <a:xfrm>
            <a:off x="5760276" y="4625958"/>
            <a:ext cx="697445" cy="6461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599" b="1" dirty="0">
                <a:latin typeface="Arial" panose="020B0604020202020204" pitchFamily="34" charset="0"/>
                <a:ea typeface="微软雅黑" pitchFamily="34" charset="-122"/>
              </a:rPr>
              <a:t>03</a:t>
            </a:r>
            <a:endParaRPr lang="zh-CN" altLang="en-US" sz="3599" b="1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83" name="文本框 62"/>
          <p:cNvSpPr txBox="1"/>
          <p:nvPr/>
        </p:nvSpPr>
        <p:spPr>
          <a:xfrm>
            <a:off x="4727507" y="3571741"/>
            <a:ext cx="697445" cy="6461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599" b="1" dirty="0">
                <a:latin typeface="Arial" panose="020B0604020202020204" pitchFamily="34" charset="0"/>
                <a:ea typeface="微软雅黑" pitchFamily="34" charset="-122"/>
              </a:rPr>
              <a:t>04</a:t>
            </a:r>
            <a:endParaRPr lang="zh-CN" altLang="en-US" sz="3599" b="1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84" name="文本框 63"/>
          <p:cNvSpPr txBox="1"/>
          <p:nvPr/>
        </p:nvSpPr>
        <p:spPr>
          <a:xfrm>
            <a:off x="6455924" y="3571741"/>
            <a:ext cx="697445" cy="6461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599" b="1" dirty="0">
                <a:latin typeface="Arial" panose="020B0604020202020204" pitchFamily="34" charset="0"/>
                <a:ea typeface="微软雅黑" pitchFamily="34" charset="-122"/>
              </a:rPr>
              <a:t>02</a:t>
            </a:r>
            <a:endParaRPr lang="zh-CN" altLang="en-US" sz="3599" b="1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85" name="文本框 49"/>
          <p:cNvSpPr txBox="1"/>
          <p:nvPr/>
        </p:nvSpPr>
        <p:spPr>
          <a:xfrm>
            <a:off x="8111562" y="1411395"/>
            <a:ext cx="1655639" cy="383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216999" y="1855491"/>
            <a:ext cx="2550202" cy="6898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文本框 49"/>
          <p:cNvSpPr txBox="1"/>
          <p:nvPr/>
        </p:nvSpPr>
        <p:spPr>
          <a:xfrm>
            <a:off x="8328309" y="4607221"/>
            <a:ext cx="1655639" cy="383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433746" y="5051318"/>
            <a:ext cx="2550202" cy="6898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文本框 49"/>
          <p:cNvSpPr txBox="1"/>
          <p:nvPr/>
        </p:nvSpPr>
        <p:spPr>
          <a:xfrm>
            <a:off x="3887156" y="5154580"/>
            <a:ext cx="1655639" cy="383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875855" y="5598676"/>
            <a:ext cx="2666940" cy="6898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1" name="文本框 49"/>
          <p:cNvSpPr txBox="1"/>
          <p:nvPr/>
        </p:nvSpPr>
        <p:spPr>
          <a:xfrm>
            <a:off x="3455250" y="2203222"/>
            <a:ext cx="1655639" cy="383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443949" y="2647319"/>
            <a:ext cx="2666940" cy="6898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774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4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0"/>
                            </p:stCondLst>
                            <p:childTnLst>
                              <p:par>
                                <p:cTn id="5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4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9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400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900"/>
                            </p:stCondLst>
                            <p:childTnLst>
                              <p:par>
                                <p:cTn id="7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400"/>
                            </p:stCondLst>
                            <p:childTnLst>
                              <p:par>
                                <p:cTn id="7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9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400"/>
                            </p:stCondLst>
                            <p:childTnLst>
                              <p:par>
                                <p:cTn id="8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9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85"/>
          <p:cNvGrpSpPr>
            <a:grpSpLocks noChangeAspect="1"/>
          </p:cNvGrpSpPr>
          <p:nvPr/>
        </p:nvGrpSpPr>
        <p:grpSpPr bwMode="auto">
          <a:xfrm>
            <a:off x="2048370" y="2744321"/>
            <a:ext cx="2594468" cy="2630072"/>
            <a:chOff x="1312" y="1010"/>
            <a:chExt cx="1297" cy="1315"/>
          </a:xfrm>
          <a:solidFill>
            <a:srgbClr val="EB340D"/>
          </a:solidFill>
        </p:grpSpPr>
        <p:sp>
          <p:nvSpPr>
            <p:cNvPr id="9" name="Rectangle 87"/>
            <p:cNvSpPr>
              <a:spLocks noChangeArrowheads="1"/>
            </p:cNvSpPr>
            <p:nvPr/>
          </p:nvSpPr>
          <p:spPr bwMode="auto">
            <a:xfrm>
              <a:off x="1312" y="2138"/>
              <a:ext cx="432" cy="187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0" name="Rectangle 88"/>
            <p:cNvSpPr>
              <a:spLocks noChangeArrowheads="1"/>
            </p:cNvSpPr>
            <p:nvPr/>
          </p:nvSpPr>
          <p:spPr bwMode="auto">
            <a:xfrm>
              <a:off x="1741" y="1992"/>
              <a:ext cx="430" cy="33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1" name="Rectangle 89"/>
            <p:cNvSpPr>
              <a:spLocks noChangeArrowheads="1"/>
            </p:cNvSpPr>
            <p:nvPr/>
          </p:nvSpPr>
          <p:spPr bwMode="auto">
            <a:xfrm>
              <a:off x="2171" y="2086"/>
              <a:ext cx="429" cy="239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2" name="Freeform 92"/>
            <p:cNvSpPr>
              <a:spLocks/>
            </p:cNvSpPr>
            <p:nvPr/>
          </p:nvSpPr>
          <p:spPr bwMode="auto">
            <a:xfrm>
              <a:off x="1449" y="1662"/>
              <a:ext cx="157" cy="155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3" name="Freeform 93"/>
            <p:cNvSpPr>
              <a:spLocks/>
            </p:cNvSpPr>
            <p:nvPr/>
          </p:nvSpPr>
          <p:spPr bwMode="auto">
            <a:xfrm>
              <a:off x="1582" y="2056"/>
              <a:ext cx="80" cy="208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4" name="Freeform 94"/>
            <p:cNvSpPr>
              <a:spLocks/>
            </p:cNvSpPr>
            <p:nvPr/>
          </p:nvSpPr>
          <p:spPr bwMode="auto">
            <a:xfrm>
              <a:off x="1385" y="2061"/>
              <a:ext cx="84" cy="20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5" name="Freeform 95"/>
            <p:cNvSpPr>
              <a:spLocks/>
            </p:cNvSpPr>
            <p:nvPr/>
          </p:nvSpPr>
          <p:spPr bwMode="auto">
            <a:xfrm>
              <a:off x="1322" y="1740"/>
              <a:ext cx="412" cy="389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6" name="Freeform 96"/>
            <p:cNvSpPr>
              <a:spLocks/>
            </p:cNvSpPr>
            <p:nvPr/>
          </p:nvSpPr>
          <p:spPr bwMode="auto">
            <a:xfrm>
              <a:off x="1750" y="1010"/>
              <a:ext cx="421" cy="973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7" name="Oval 97"/>
            <p:cNvSpPr>
              <a:spLocks noChangeArrowheads="1"/>
            </p:cNvSpPr>
            <p:nvPr/>
          </p:nvSpPr>
          <p:spPr bwMode="auto">
            <a:xfrm>
              <a:off x="1884" y="1093"/>
              <a:ext cx="158" cy="156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8" name="Freeform 98"/>
            <p:cNvSpPr>
              <a:spLocks/>
            </p:cNvSpPr>
            <p:nvPr/>
          </p:nvSpPr>
          <p:spPr bwMode="auto">
            <a:xfrm>
              <a:off x="2133" y="1361"/>
              <a:ext cx="476" cy="708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9" name="Freeform 99"/>
            <p:cNvSpPr>
              <a:spLocks/>
            </p:cNvSpPr>
            <p:nvPr/>
          </p:nvSpPr>
          <p:spPr bwMode="auto">
            <a:xfrm>
              <a:off x="2291" y="1176"/>
              <a:ext cx="160" cy="160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0" name="Group 45"/>
          <p:cNvGrpSpPr/>
          <p:nvPr/>
        </p:nvGrpSpPr>
        <p:grpSpPr>
          <a:xfrm>
            <a:off x="1300026" y="2925715"/>
            <a:ext cx="1116231" cy="1267058"/>
            <a:chOff x="1031709" y="2356953"/>
            <a:chExt cx="885849" cy="1005700"/>
          </a:xfrm>
          <a:solidFill>
            <a:schemeClr val="accent1"/>
          </a:solidFill>
        </p:grpSpPr>
        <p:sp>
          <p:nvSpPr>
            <p:cNvPr id="21" name="Freeform 1304"/>
            <p:cNvSpPr>
              <a:spLocks/>
            </p:cNvSpPr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EB340D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Title 1"/>
            <p:cNvSpPr txBox="1">
              <a:spLocks/>
            </p:cNvSpPr>
            <p:nvPr/>
          </p:nvSpPr>
          <p:spPr>
            <a:xfrm>
              <a:off x="1066800" y="2577688"/>
              <a:ext cx="685800" cy="35422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300" dirty="0">
                  <a:solidFill>
                    <a:schemeClr val="bg1"/>
                  </a:solidFill>
                  <a:latin typeface="+mn-ea"/>
                  <a:ea typeface="+mn-ea"/>
                </a:rPr>
                <a:t>10</a:t>
              </a:r>
              <a:r>
                <a:rPr lang="zh-CN" altLang="en-US" sz="2300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  <a:endParaRPr lang="en-US" sz="23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23" name="Content Placeholder 2"/>
            <p:cNvSpPr txBox="1">
              <a:spLocks/>
            </p:cNvSpPr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年销售额</a:t>
              </a:r>
              <a:endParaRPr lang="en-US" sz="9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4" name="Group 47"/>
          <p:cNvGrpSpPr/>
          <p:nvPr/>
        </p:nvGrpSpPr>
        <p:grpSpPr>
          <a:xfrm>
            <a:off x="4275753" y="2007645"/>
            <a:ext cx="1116231" cy="1267058"/>
            <a:chOff x="3393267" y="1628255"/>
            <a:chExt cx="885849" cy="1005700"/>
          </a:xfrm>
          <a:solidFill>
            <a:schemeClr val="accent1"/>
          </a:solidFill>
        </p:grpSpPr>
        <p:sp>
          <p:nvSpPr>
            <p:cNvPr id="25" name="Freeform 1304"/>
            <p:cNvSpPr>
              <a:spLocks/>
            </p:cNvSpPr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EB340D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6" name="Title 1"/>
            <p:cNvSpPr txBox="1">
              <a:spLocks/>
            </p:cNvSpPr>
            <p:nvPr/>
          </p:nvSpPr>
          <p:spPr>
            <a:xfrm>
              <a:off x="3581400" y="1826705"/>
              <a:ext cx="685800" cy="35422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chemeClr val="bg1"/>
                  </a:solidFill>
                  <a:latin typeface="+mn-ea"/>
                  <a:ea typeface="+mn-ea"/>
                </a:rPr>
                <a:t>1</a:t>
              </a:r>
              <a:r>
                <a:rPr lang="en-US" sz="2300" dirty="0">
                  <a:solidFill>
                    <a:schemeClr val="bg1"/>
                  </a:solidFill>
                  <a:latin typeface="+mn-ea"/>
                  <a:ea typeface="+mn-ea"/>
                </a:rPr>
                <a:t>5</a:t>
              </a:r>
              <a:r>
                <a:rPr lang="zh-CN" altLang="en-US" sz="2300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  <a:endParaRPr lang="en-US" sz="23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27" name="Content Placeholder 2"/>
            <p:cNvSpPr txBox="1">
              <a:spLocks/>
            </p:cNvSpPr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年销售额</a:t>
              </a:r>
              <a:endParaRPr lang="en-US" sz="9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8" name="Group 46"/>
          <p:cNvGrpSpPr/>
          <p:nvPr/>
        </p:nvGrpSpPr>
        <p:grpSpPr>
          <a:xfrm>
            <a:off x="2820478" y="1545264"/>
            <a:ext cx="1116231" cy="1267058"/>
            <a:chOff x="2238351" y="1261250"/>
            <a:chExt cx="885849" cy="1005700"/>
          </a:xfrm>
          <a:solidFill>
            <a:schemeClr val="accent1"/>
          </a:solidFill>
        </p:grpSpPr>
        <p:sp>
          <p:nvSpPr>
            <p:cNvPr id="29" name="Freeform 1304"/>
            <p:cNvSpPr>
              <a:spLocks/>
            </p:cNvSpPr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EB340D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0" name="Title 1"/>
            <p:cNvSpPr txBox="1">
              <a:spLocks/>
            </p:cNvSpPr>
            <p:nvPr/>
          </p:nvSpPr>
          <p:spPr>
            <a:xfrm>
              <a:off x="2340166" y="1458338"/>
              <a:ext cx="685800" cy="35422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300" dirty="0">
                  <a:solidFill>
                    <a:schemeClr val="bg1"/>
                  </a:solidFill>
                  <a:latin typeface="+mn-ea"/>
                  <a:ea typeface="+mn-ea"/>
                </a:rPr>
                <a:t>20</a:t>
              </a:r>
              <a:r>
                <a:rPr lang="zh-CN" altLang="en-US" sz="2300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  <a:endParaRPr lang="en-US" sz="23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年销售额</a:t>
              </a:r>
              <a:endParaRPr lang="en-US" sz="9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2" name="Group 72"/>
          <p:cNvGrpSpPr/>
          <p:nvPr/>
        </p:nvGrpSpPr>
        <p:grpSpPr>
          <a:xfrm>
            <a:off x="6049089" y="1363822"/>
            <a:ext cx="4320778" cy="1616661"/>
            <a:chOff x="533400" y="1060085"/>
            <a:chExt cx="3429000" cy="1283190"/>
          </a:xfrm>
        </p:grpSpPr>
        <p:sp>
          <p:nvSpPr>
            <p:cNvPr id="33" name="TextBox 32"/>
            <p:cNvSpPr txBox="1"/>
            <p:nvPr/>
          </p:nvSpPr>
          <p:spPr>
            <a:xfrm>
              <a:off x="533400" y="1060085"/>
              <a:ext cx="762000" cy="1283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7600" spc="-378" dirty="0">
                  <a:solidFill>
                    <a:srgbClr val="EB340D"/>
                  </a:solidFill>
                  <a:latin typeface="Agency FB" panose="020B0503020202020204" pitchFamily="34" charset="0"/>
                </a:rPr>
                <a:t>0</a:t>
              </a:r>
              <a:r>
                <a:rPr lang="en-US" sz="7600" spc="-378" dirty="0">
                  <a:solidFill>
                    <a:srgbClr val="EB340D"/>
                  </a:solidFill>
                  <a:latin typeface="Agency FB" panose="020B0503020202020204" pitchFamily="34" charset="0"/>
                </a:rPr>
                <a:t> </a:t>
              </a:r>
              <a:r>
                <a:rPr lang="id-ID" sz="7600" spc="-378" dirty="0">
                  <a:solidFill>
                    <a:srgbClr val="EB340D"/>
                  </a:solidFill>
                  <a:latin typeface="Agency FB" panose="020B0503020202020204" pitchFamily="34" charset="0"/>
                </a:rPr>
                <a:t>1</a:t>
              </a:r>
              <a:endParaRPr lang="en-US" sz="7600" spc="-378" dirty="0">
                <a:solidFill>
                  <a:srgbClr val="EB340D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Content Placeholder 2"/>
            <p:cNvSpPr txBox="1">
              <a:spLocks/>
            </p:cNvSpPr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填加标题</a:t>
              </a:r>
              <a:br>
                <a:rPr 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</a:b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35" name="Group 73"/>
          <p:cNvGrpSpPr/>
          <p:nvPr/>
        </p:nvGrpSpPr>
        <p:grpSpPr>
          <a:xfrm>
            <a:off x="6049089" y="2587092"/>
            <a:ext cx="4320778" cy="1620987"/>
            <a:chOff x="533400" y="1065493"/>
            <a:chExt cx="3429000" cy="1286624"/>
          </a:xfrm>
        </p:grpSpPr>
        <p:sp>
          <p:nvSpPr>
            <p:cNvPr id="36" name="TextBox 35"/>
            <p:cNvSpPr txBox="1"/>
            <p:nvPr/>
          </p:nvSpPr>
          <p:spPr>
            <a:xfrm>
              <a:off x="533400" y="1065493"/>
              <a:ext cx="762000" cy="1283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7600" spc="-378" dirty="0">
                  <a:solidFill>
                    <a:srgbClr val="EB340D"/>
                  </a:solidFill>
                  <a:latin typeface="Agency FB" panose="020B0503020202020204" pitchFamily="34" charset="0"/>
                </a:rPr>
                <a:t>02</a:t>
              </a:r>
              <a:endParaRPr lang="en-US" sz="7600" spc="-378" dirty="0">
                <a:solidFill>
                  <a:srgbClr val="EB340D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填加标题</a:t>
              </a:r>
              <a:br>
                <a:rPr 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</a:b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38" name="Group 76"/>
          <p:cNvGrpSpPr/>
          <p:nvPr/>
        </p:nvGrpSpPr>
        <p:grpSpPr>
          <a:xfrm>
            <a:off x="6049089" y="3857189"/>
            <a:ext cx="4320778" cy="1616661"/>
            <a:chOff x="533400" y="1083005"/>
            <a:chExt cx="3429000" cy="1283190"/>
          </a:xfrm>
        </p:grpSpPr>
        <p:sp>
          <p:nvSpPr>
            <p:cNvPr id="39" name="TextBox 38"/>
            <p:cNvSpPr txBox="1"/>
            <p:nvPr/>
          </p:nvSpPr>
          <p:spPr>
            <a:xfrm>
              <a:off x="533400" y="1083005"/>
              <a:ext cx="762000" cy="1283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7600" spc="-378" dirty="0">
                  <a:solidFill>
                    <a:srgbClr val="EB340D"/>
                  </a:solidFill>
                  <a:latin typeface="Agency FB" panose="020B0503020202020204" pitchFamily="34" charset="0"/>
                </a:rPr>
                <a:t>03</a:t>
              </a:r>
              <a:endParaRPr lang="en-US" sz="7600" spc="-378" dirty="0">
                <a:solidFill>
                  <a:srgbClr val="EB340D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填加标题</a:t>
              </a:r>
              <a:br>
                <a:rPr 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</a:b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</p:grpSp>
      <p:sp>
        <p:nvSpPr>
          <p:cNvPr id="41" name="Content Placeholder 2"/>
          <p:cNvSpPr txBox="1">
            <a:spLocks/>
          </p:cNvSpPr>
          <p:nvPr/>
        </p:nvSpPr>
        <p:spPr>
          <a:xfrm>
            <a:off x="1323998" y="5584302"/>
            <a:ext cx="8919386" cy="76918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097212"/>
            <a:ext cx="7283450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844103" y="2735995"/>
            <a:ext cx="596669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5400" b="1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二、</a:t>
            </a:r>
            <a:r>
              <a:rPr lang="zh-CN" altLang="en-US" sz="5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工作完成情况</a:t>
            </a:r>
            <a:endParaRPr lang="zh-CN" altLang="zh-CN" sz="5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75711" y="2097212"/>
            <a:ext cx="2316290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424612" y="1804997"/>
            <a:ext cx="2451099" cy="2493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205941" y="3915311"/>
            <a:ext cx="9780118" cy="2687588"/>
            <a:chOff x="878905" y="4067711"/>
            <a:chExt cx="9780118" cy="2687588"/>
          </a:xfrm>
        </p:grpSpPr>
        <p:sp>
          <p:nvSpPr>
            <p:cNvPr id="10" name="矩形 9"/>
            <p:cNvSpPr/>
            <p:nvPr/>
          </p:nvSpPr>
          <p:spPr>
            <a:xfrm>
              <a:off x="1714696" y="5036659"/>
              <a:ext cx="81815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kern="1400" dirty="0">
                  <a:latin typeface="Calibri Light" panose="020F0302020204030204" pitchFamily="34" charset="0"/>
                </a:rPr>
                <a:t>在销售过程的多个阶段都涉及到解决方案的设计，作为一名项目经理，优秀的文案写作能力必不可少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878905" y="406771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flipV="1">
              <a:off x="9217318" y="410842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599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theme/theme1.xml><?xml version="1.0" encoding="utf-8"?>
<a:theme xmlns:a="http://schemas.openxmlformats.org/drawingml/2006/main" name="第一PPT，www.1ppt.com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B340D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~present</Template>
  <TotalTime>1286</TotalTime>
  <Words>3011</Words>
  <Application>Microsoft Office PowerPoint</Application>
  <PresentationFormat>宽屏</PresentationFormat>
  <Paragraphs>290</Paragraphs>
  <Slides>30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Gungsuh</vt:lpstr>
      <vt:lpstr>黑体</vt:lpstr>
      <vt:lpstr>华康俪金黑W8(P)</vt:lpstr>
      <vt:lpstr>微软雅黑</vt:lpstr>
      <vt:lpstr>Agency FB</vt:lpstr>
      <vt:lpstr>Arial</vt:lpstr>
      <vt:lpstr>Berlin Sans FB</vt:lpstr>
      <vt:lpstr>Calibri</vt:lpstr>
      <vt:lpstr>Calibri Light</vt:lpstr>
      <vt:lpstr>Impact</vt:lpstr>
      <vt:lpstr>Segoe UI Semilight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工作总结计划</dc:title>
  <dc:creator>第一PPT模板网-WWW.1PPT.COM</dc:creator>
  <cp:keywords>第一PPT模板网-WWW.1PPT.COM</cp:keywords>
  <cp:lastModifiedBy>Alan Yuan</cp:lastModifiedBy>
  <cp:revision>91</cp:revision>
  <dcterms:created xsi:type="dcterms:W3CDTF">2014-01-10T10:22:08Z</dcterms:created>
  <dcterms:modified xsi:type="dcterms:W3CDTF">2018-12-13T13:34:27Z</dcterms:modified>
</cp:coreProperties>
</file>